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1D26-0824-440F-8203-7C0C999D0989}"/>
              </a:ext>
            </a:extLst>
          </p:cNvPr>
          <p:cNvSpPr txBox="1"/>
          <p:nvPr/>
        </p:nvSpPr>
        <p:spPr>
          <a:xfrm>
            <a:off x="0" y="54024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_</a:t>
            </a:r>
            <a:r>
              <a:rPr lang="en-IN" dirty="0" err="1"/>
              <a:t>ô§Lú</a:t>
            </a:r>
            <a:r>
              <a:rPr lang="en-IN" dirty="0"/>
              <a:t>[ </a:t>
            </a:r>
            <a:r>
              <a:rPr lang="en-IN" dirty="0" err="1"/>
              <a:t>GpúXôÚm</a:t>
            </a:r>
            <a:r>
              <a:rPr lang="en-IN" dirty="0"/>
              <a:t> </a:t>
            </a:r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Õ§ÙeLs</a:t>
            </a:r>
            <a:endParaRPr lang="en-IN" dirty="0"/>
          </a:p>
          <a:p>
            <a:r>
              <a:rPr lang="en-IN" dirty="0"/>
              <a:t>_]</a:t>
            </a:r>
            <a:r>
              <a:rPr lang="en-IN" dirty="0" err="1"/>
              <a:t>eLú</a:t>
            </a:r>
            <a:r>
              <a:rPr lang="en-IN" dirty="0"/>
              <a:t>[ </a:t>
            </a:r>
            <a:r>
              <a:rPr lang="en-IN" dirty="0" err="1"/>
              <a:t>GpúXôÚm</a:t>
            </a:r>
            <a:r>
              <a:rPr lang="en-IN" dirty="0"/>
              <a:t>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úTôtßeLs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BE41A-B42D-4038-B4BE-04A69A3EAC69}"/>
              </a:ext>
            </a:extLst>
          </p:cNvPr>
          <p:cNvSpPr txBox="1"/>
          <p:nvPr/>
        </p:nvSpPr>
        <p:spPr>
          <a:xfrm>
            <a:off x="0" y="53755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ûYjR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ùT¬VÕ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- 8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AE23E-890A-413F-9D91-A3CF2B5645F5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LojR¬u EiûU úStßm Cußm</a:t>
            </a:r>
          </a:p>
          <a:p>
            <a:r>
              <a:rPr lang="en-IN" dirty="0" err="1"/>
              <a:t>Gußm</a:t>
            </a:r>
            <a:r>
              <a:rPr lang="en-IN" dirty="0"/>
              <a:t> Es[Õ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8BF4C-F6D7-4EFD-9D03-1490FA02D160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YpXûU</a:t>
            </a:r>
            <a:endParaRPr lang="en-IN" dirty="0"/>
          </a:p>
          <a:p>
            <a:r>
              <a:rPr lang="en-IN" dirty="0" err="1"/>
              <a:t>ÏußLû</a:t>
            </a:r>
            <a:r>
              <a:rPr lang="en-IN" dirty="0"/>
              <a:t>[ </a:t>
            </a:r>
            <a:r>
              <a:rPr lang="en-IN" dirty="0" err="1"/>
              <a:t>A§Wf</a:t>
            </a:r>
            <a:r>
              <a:rPr lang="en-IN" dirty="0"/>
              <a:t> </a:t>
            </a:r>
            <a:r>
              <a:rPr lang="en-IN" dirty="0" err="1"/>
              <a:t>ùNnRÕ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C5E1D-0033-44A6-AA46-DAB156ABA687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ØPYû</a:t>
            </a:r>
            <a:r>
              <a:rPr lang="en-IN" dirty="0"/>
              <a:t>]</a:t>
            </a:r>
          </a:p>
          <a:p>
            <a:r>
              <a:rPr lang="en-IN" dirty="0" err="1"/>
              <a:t>GÝmTf</a:t>
            </a:r>
            <a:r>
              <a:rPr lang="en-IN" dirty="0"/>
              <a:t> </a:t>
            </a:r>
            <a:r>
              <a:rPr lang="en-IN" dirty="0" err="1"/>
              <a:t>ùNnRÕ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57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2021-02-07T00:54:49Z</dcterms:modified>
</cp:coreProperties>
</file>