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5" r:id="rId6"/>
    <p:sldId id="397" r:id="rId7"/>
    <p:sldId id="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B6C6125-5141-433C-9E3E-5A6F3ECB306A}"/>
    <pc:docChg chg="undo custSel delSld modSld">
      <pc:chgData name="Samson Christopher" userId="6a13b5f1e64a53ae" providerId="LiveId" clId="{0B6C6125-5141-433C-9E3E-5A6F3ECB306A}" dt="2021-02-07T00:57:58.024" v="106" actId="1035"/>
      <pc:docMkLst>
        <pc:docMk/>
      </pc:docMkLst>
      <pc:sldChg chg="modSp mod">
        <pc:chgData name="Samson Christopher" userId="6a13b5f1e64a53ae" providerId="LiveId" clId="{0B6C6125-5141-433C-9E3E-5A6F3ECB306A}" dt="2021-02-07T00:56:12.047" v="15" actId="1035"/>
        <pc:sldMkLst>
          <pc:docMk/>
          <pc:sldMk cId="850099564" sldId="390"/>
        </pc:sldMkLst>
        <pc:spChg chg="mod">
          <ac:chgData name="Samson Christopher" userId="6a13b5f1e64a53ae" providerId="LiveId" clId="{0B6C6125-5141-433C-9E3E-5A6F3ECB306A}" dt="2021-02-07T00:56:12.047" v="15" actId="1035"/>
          <ac:spMkLst>
            <pc:docMk/>
            <pc:sldMk cId="850099564" sldId="390"/>
            <ac:spMk id="4" creationId="{5F36F94D-81BD-4B98-93E8-3943C3AF5F9B}"/>
          </ac:spMkLst>
        </pc:spChg>
      </pc:sldChg>
      <pc:sldChg chg="delSp modSp del mod">
        <pc:chgData name="Samson Christopher" userId="6a13b5f1e64a53ae" providerId="LiveId" clId="{0B6C6125-5141-433C-9E3E-5A6F3ECB306A}" dt="2021-02-07T00:56:07.653" v="10" actId="47"/>
        <pc:sldMkLst>
          <pc:docMk/>
          <pc:sldMk cId="944968354" sldId="391"/>
        </pc:sldMkLst>
        <pc:spChg chg="del mod">
          <ac:chgData name="Samson Christopher" userId="6a13b5f1e64a53ae" providerId="LiveId" clId="{0B6C6125-5141-433C-9E3E-5A6F3ECB306A}" dt="2021-02-07T00:56:01.951" v="6"/>
          <ac:spMkLst>
            <pc:docMk/>
            <pc:sldMk cId="944968354" sldId="391"/>
            <ac:spMk id="4" creationId="{8242A44E-E729-40E8-BE45-2E627BF57792}"/>
          </ac:spMkLst>
        </pc:spChg>
      </pc:sldChg>
      <pc:sldChg chg="modSp mod">
        <pc:chgData name="Samson Christopher" userId="6a13b5f1e64a53ae" providerId="LiveId" clId="{0B6C6125-5141-433C-9E3E-5A6F3ECB306A}" dt="2021-02-07T00:56:35.676" v="33" actId="1035"/>
        <pc:sldMkLst>
          <pc:docMk/>
          <pc:sldMk cId="4103851070" sldId="393"/>
        </pc:sldMkLst>
        <pc:spChg chg="mod">
          <ac:chgData name="Samson Christopher" userId="6a13b5f1e64a53ae" providerId="LiveId" clId="{0B6C6125-5141-433C-9E3E-5A6F3ECB306A}" dt="2021-02-07T00:56:35.676" v="33" actId="1035"/>
          <ac:spMkLst>
            <pc:docMk/>
            <pc:sldMk cId="4103851070" sldId="393"/>
            <ac:spMk id="4" creationId="{5DCF04C9-2B37-480E-8C98-41AB8CD15710}"/>
          </ac:spMkLst>
        </pc:spChg>
      </pc:sldChg>
      <pc:sldChg chg="delSp modSp del mod">
        <pc:chgData name="Samson Christopher" userId="6a13b5f1e64a53ae" providerId="LiveId" clId="{0B6C6125-5141-433C-9E3E-5A6F3ECB306A}" dt="2021-02-07T00:56:38.207" v="34" actId="47"/>
        <pc:sldMkLst>
          <pc:docMk/>
          <pc:sldMk cId="659567130" sldId="394"/>
        </pc:sldMkLst>
        <pc:spChg chg="del mod">
          <ac:chgData name="Samson Christopher" userId="6a13b5f1e64a53ae" providerId="LiveId" clId="{0B6C6125-5141-433C-9E3E-5A6F3ECB306A}" dt="2021-02-07T00:56:26.344" v="22"/>
          <ac:spMkLst>
            <pc:docMk/>
            <pc:sldMk cId="659567130" sldId="394"/>
            <ac:spMk id="4" creationId="{DE915A79-87E8-4F4C-8E05-E0881F2E3367}"/>
          </ac:spMkLst>
        </pc:spChg>
      </pc:sldChg>
      <pc:sldChg chg="modSp mod">
        <pc:chgData name="Samson Christopher" userId="6a13b5f1e64a53ae" providerId="LiveId" clId="{0B6C6125-5141-433C-9E3E-5A6F3ECB306A}" dt="2021-02-07T00:56:58.823" v="50" actId="1036"/>
        <pc:sldMkLst>
          <pc:docMk/>
          <pc:sldMk cId="859356432" sldId="395"/>
        </pc:sldMkLst>
        <pc:spChg chg="mod">
          <ac:chgData name="Samson Christopher" userId="6a13b5f1e64a53ae" providerId="LiveId" clId="{0B6C6125-5141-433C-9E3E-5A6F3ECB306A}" dt="2021-02-07T00:56:58.823" v="50" actId="1036"/>
          <ac:spMkLst>
            <pc:docMk/>
            <pc:sldMk cId="859356432" sldId="395"/>
            <ac:spMk id="4" creationId="{BFA06865-4D3F-4468-BB13-A14B05A0DBED}"/>
          </ac:spMkLst>
        </pc:spChg>
      </pc:sldChg>
      <pc:sldChg chg="delSp modSp del mod">
        <pc:chgData name="Samson Christopher" userId="6a13b5f1e64a53ae" providerId="LiveId" clId="{0B6C6125-5141-433C-9E3E-5A6F3ECB306A}" dt="2021-02-07T00:57:00.318" v="51" actId="47"/>
        <pc:sldMkLst>
          <pc:docMk/>
          <pc:sldMk cId="2025405914" sldId="396"/>
        </pc:sldMkLst>
        <pc:spChg chg="del mod">
          <ac:chgData name="Samson Christopher" userId="6a13b5f1e64a53ae" providerId="LiveId" clId="{0B6C6125-5141-433C-9E3E-5A6F3ECB306A}" dt="2021-02-07T00:56:52.130" v="41"/>
          <ac:spMkLst>
            <pc:docMk/>
            <pc:sldMk cId="2025405914" sldId="396"/>
            <ac:spMk id="4" creationId="{7937E4B1-554E-495F-8EF9-441BA5CE2F44}"/>
          </ac:spMkLst>
        </pc:spChg>
      </pc:sldChg>
      <pc:sldChg chg="modSp mod">
        <pc:chgData name="Samson Christopher" userId="6a13b5f1e64a53ae" providerId="LiveId" clId="{0B6C6125-5141-433C-9E3E-5A6F3ECB306A}" dt="2021-02-07T00:57:19.429" v="67" actId="1035"/>
        <pc:sldMkLst>
          <pc:docMk/>
          <pc:sldMk cId="2940326978" sldId="397"/>
        </pc:sldMkLst>
        <pc:spChg chg="mod">
          <ac:chgData name="Samson Christopher" userId="6a13b5f1e64a53ae" providerId="LiveId" clId="{0B6C6125-5141-433C-9E3E-5A6F3ECB306A}" dt="2021-02-07T00:57:19.429" v="67" actId="1035"/>
          <ac:spMkLst>
            <pc:docMk/>
            <pc:sldMk cId="2940326978" sldId="397"/>
            <ac:spMk id="4" creationId="{BE6805CB-AB3B-420F-A579-86260F5C2B95}"/>
          </ac:spMkLst>
        </pc:spChg>
      </pc:sldChg>
      <pc:sldChg chg="delSp modSp del mod">
        <pc:chgData name="Samson Christopher" userId="6a13b5f1e64a53ae" providerId="LiveId" clId="{0B6C6125-5141-433C-9E3E-5A6F3ECB306A}" dt="2021-02-07T00:57:21.647" v="68" actId="47"/>
        <pc:sldMkLst>
          <pc:docMk/>
          <pc:sldMk cId="2964080828" sldId="398"/>
        </pc:sldMkLst>
        <pc:spChg chg="del mod">
          <ac:chgData name="Samson Christopher" userId="6a13b5f1e64a53ae" providerId="LiveId" clId="{0B6C6125-5141-433C-9E3E-5A6F3ECB306A}" dt="2021-02-07T00:57:13.079" v="58"/>
          <ac:spMkLst>
            <pc:docMk/>
            <pc:sldMk cId="2964080828" sldId="398"/>
            <ac:spMk id="4" creationId="{6413D03C-E676-4137-9667-8F9837330435}"/>
          </ac:spMkLst>
        </pc:spChg>
      </pc:sldChg>
      <pc:sldChg chg="modSp mod">
        <pc:chgData name="Samson Christopher" userId="6a13b5f1e64a53ae" providerId="LiveId" clId="{0B6C6125-5141-433C-9E3E-5A6F3ECB306A}" dt="2021-02-07T00:57:58.024" v="106" actId="1035"/>
        <pc:sldMkLst>
          <pc:docMk/>
          <pc:sldMk cId="1883622595" sldId="399"/>
        </pc:sldMkLst>
        <pc:spChg chg="mod">
          <ac:chgData name="Samson Christopher" userId="6a13b5f1e64a53ae" providerId="LiveId" clId="{0B6C6125-5141-433C-9E3E-5A6F3ECB306A}" dt="2021-02-07T00:57:58.024" v="106" actId="1035"/>
          <ac:spMkLst>
            <pc:docMk/>
            <pc:sldMk cId="1883622595" sldId="399"/>
            <ac:spMk id="4" creationId="{57B83012-7A94-47B6-A737-8699C46F6C3F}"/>
          </ac:spMkLst>
        </pc:spChg>
      </pc:sldChg>
      <pc:sldChg chg="delSp modSp del mod">
        <pc:chgData name="Samson Christopher" userId="6a13b5f1e64a53ae" providerId="LiveId" clId="{0B6C6125-5141-433C-9E3E-5A6F3ECB306A}" dt="2021-02-07T00:57:37.833" v="79" actId="47"/>
        <pc:sldMkLst>
          <pc:docMk/>
          <pc:sldMk cId="642142391" sldId="400"/>
        </pc:sldMkLst>
        <pc:spChg chg="del mod">
          <ac:chgData name="Samson Christopher" userId="6a13b5f1e64a53ae" providerId="LiveId" clId="{0B6C6125-5141-433C-9E3E-5A6F3ECB306A}" dt="2021-02-07T00:57:32.615" v="75"/>
          <ac:spMkLst>
            <pc:docMk/>
            <pc:sldMk cId="642142391" sldId="400"/>
            <ac:spMk id="4" creationId="{5609BBA9-873D-4E57-9BCC-827149CA86E6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6D3C4-9BBF-4899-BBD1-23C973F538D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Õ§ÙeLs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SpXYo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úTWu</a:t>
            </a:r>
            <a:r>
              <a:rPr lang="en-IN" dirty="0"/>
              <a:t>× </a:t>
            </a:r>
            <a:r>
              <a:rPr lang="en-IN" dirty="0" err="1"/>
              <a:t>GußØs</a:t>
            </a:r>
            <a:r>
              <a:rPr lang="en-IN" dirty="0"/>
              <a:t>[Õ - </a:t>
            </a:r>
            <a:r>
              <a:rPr lang="en-IN" dirty="0" err="1"/>
              <a:t>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6F94D-81BD-4B98-93E8-3943C3AF5F9B}"/>
              </a:ext>
            </a:extLst>
          </p:cNvPr>
          <p:cNvSpPr txBox="1"/>
          <p:nvPr/>
        </p:nvSpPr>
        <p:spPr>
          <a:xfrm>
            <a:off x="0" y="53767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JÚYWôn</a:t>
            </a:r>
            <a:r>
              <a:rPr lang="en-IN" dirty="0"/>
              <a:t> </a:t>
            </a:r>
            <a:r>
              <a:rPr lang="en-IN" dirty="0" err="1"/>
              <a:t>UôùTÚm</a:t>
            </a:r>
            <a:r>
              <a:rPr lang="en-IN" dirty="0"/>
              <a:t> </a:t>
            </a:r>
            <a:r>
              <a:rPr lang="en-IN" dirty="0" err="1"/>
              <a:t>A§NVeLs</a:t>
            </a:r>
            <a:r>
              <a:rPr lang="en-IN" dirty="0"/>
              <a:t> </a:t>
            </a:r>
            <a:r>
              <a:rPr lang="en-IN" dirty="0" err="1"/>
              <a:t>ùNnRôúW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eLû</a:t>
            </a:r>
            <a:r>
              <a:rPr lang="en-IN" dirty="0"/>
              <a:t>[ </a:t>
            </a:r>
            <a:r>
              <a:rPr lang="en-IN" dirty="0" err="1"/>
              <a:t>Oô</a:t>
            </a:r>
            <a:r>
              <a:rPr lang="en-IN" dirty="0"/>
              <a:t>]</a:t>
            </a:r>
            <a:r>
              <a:rPr lang="en-IN" dirty="0" err="1"/>
              <a:t>Uôn</a:t>
            </a:r>
            <a:r>
              <a:rPr lang="en-IN" dirty="0"/>
              <a:t> </a:t>
            </a:r>
            <a:r>
              <a:rPr lang="en-IN" dirty="0" err="1"/>
              <a:t>EiPôd</a:t>
            </a:r>
            <a:r>
              <a:rPr lang="en-IN" dirty="0"/>
              <a:t>¡ </a:t>
            </a:r>
            <a:r>
              <a:rPr lang="en-IN" dirty="0" err="1"/>
              <a:t>U¡rkRôúW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C84E1-4B23-4431-9CAB-A60759DC1B8A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úTôt</a:t>
            </a:r>
            <a:r>
              <a:rPr lang="en-IN" dirty="0"/>
              <a:t>± ×</a:t>
            </a:r>
            <a:r>
              <a:rPr lang="en-IN" dirty="0" err="1"/>
              <a:t>LÝúYôm</a:t>
            </a:r>
            <a:endParaRPr lang="en-IN" dirty="0"/>
          </a:p>
          <a:p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 </a:t>
            </a:r>
            <a:r>
              <a:rPr lang="en-IN" dirty="0" err="1"/>
              <a:t>U¡ÝúYôm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F04C9-2B37-480E-8C98-41AB8CD15710}"/>
              </a:ext>
            </a:extLst>
          </p:cNvPr>
          <p:cNvSpPr txBox="1"/>
          <p:nvPr/>
        </p:nvSpPr>
        <p:spPr>
          <a:xfrm>
            <a:off x="0" y="53767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TLûX</a:t>
            </a:r>
            <a:r>
              <a:rPr lang="en-IN" dirty="0"/>
              <a:t> </a:t>
            </a:r>
            <a:r>
              <a:rPr lang="en-IN" dirty="0" err="1"/>
              <a:t>BsYRtÏ</a:t>
            </a:r>
            <a:r>
              <a:rPr lang="en-IN" dirty="0"/>
              <a:t> </a:t>
            </a:r>
            <a:r>
              <a:rPr lang="en-IN" dirty="0" err="1"/>
              <a:t>L§WYû</a:t>
            </a:r>
            <a:r>
              <a:rPr lang="en-IN" dirty="0"/>
              <a:t>] </a:t>
            </a:r>
            <a:r>
              <a:rPr lang="en-IN" dirty="0" err="1"/>
              <a:t>EÚYôd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CWûY</a:t>
            </a:r>
            <a:r>
              <a:rPr lang="en-IN" dirty="0"/>
              <a:t> </a:t>
            </a:r>
            <a:r>
              <a:rPr lang="en-IN" dirty="0" err="1"/>
              <a:t>BsYRtÏ</a:t>
            </a:r>
            <a:r>
              <a:rPr lang="en-IN" dirty="0"/>
              <a:t> </a:t>
            </a:r>
            <a:r>
              <a:rPr lang="en-IN" dirty="0" err="1"/>
              <a:t>Nk§Wû</a:t>
            </a:r>
            <a:r>
              <a:rPr lang="en-IN" dirty="0"/>
              <a:t>] </a:t>
            </a:r>
            <a:r>
              <a:rPr lang="en-IN" dirty="0" err="1"/>
              <a:t>EÚYôd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06865-4D3F-4468-BB13-A14B05A0DBED}"/>
              </a:ext>
            </a:extLst>
          </p:cNvPr>
          <p:cNvSpPr txBox="1"/>
          <p:nvPr/>
        </p:nvSpPr>
        <p:spPr>
          <a:xfrm>
            <a:off x="0" y="53851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ùNeLPûX</a:t>
            </a:r>
            <a:r>
              <a:rPr lang="en-IN" dirty="0"/>
              <a:t> </a:t>
            </a:r>
            <a:r>
              <a:rPr lang="en-IN" dirty="0" err="1"/>
              <a:t>CWiPôL</a:t>
            </a:r>
            <a:r>
              <a:rPr lang="en-IN" dirty="0"/>
              <a:t> ©¬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SPdLf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  <a:p>
            <a:r>
              <a:rPr lang="en-IN" dirty="0" err="1"/>
              <a:t>TôoúYôû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TûPLû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A§úX</a:t>
            </a:r>
            <a:r>
              <a:rPr lang="en-IN" dirty="0"/>
              <a:t> </a:t>
            </a:r>
            <a:r>
              <a:rPr lang="en-IN" dirty="0" err="1"/>
              <a:t>êrL¥jRôo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805CB-AB3B-420F-A579-86260F5C2B95}"/>
              </a:ext>
            </a:extLst>
          </p:cNvPr>
          <p:cNvSpPr txBox="1"/>
          <p:nvPr/>
        </p:nvSpPr>
        <p:spPr>
          <a:xfrm>
            <a:off x="0" y="53851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Y]</a:t>
            </a:r>
            <a:r>
              <a:rPr lang="es-ES" dirty="0" err="1"/>
              <a:t>ôk§Wl</a:t>
            </a:r>
            <a:r>
              <a:rPr lang="es-ES" dirty="0"/>
              <a:t> </a:t>
            </a:r>
            <a:r>
              <a:rPr lang="es-ES" dirty="0" err="1"/>
              <a:t>TôûR«p</a:t>
            </a:r>
            <a:r>
              <a:rPr lang="es-ES" dirty="0"/>
              <a:t> </a:t>
            </a:r>
            <a:r>
              <a:rPr lang="en-IN" dirty="0"/>
              <a:t>_]</a:t>
            </a:r>
            <a:r>
              <a:rPr lang="en-IN" dirty="0" err="1"/>
              <a:t>eLû</a:t>
            </a:r>
            <a:r>
              <a:rPr lang="en-IN" dirty="0"/>
              <a:t>[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G§¬«u ûL«²uß ®</a:t>
            </a:r>
            <a:r>
              <a:rPr lang="en-IN" dirty="0" err="1"/>
              <a:t>Ó®jÕ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83012-7A94-47B6-A737-8699C46F6C3F}"/>
              </a:ext>
            </a:extLst>
          </p:cNvPr>
          <p:cNvSpPr txBox="1"/>
          <p:nvPr/>
        </p:nvSpPr>
        <p:spPr>
          <a:xfrm>
            <a:off x="0" y="542708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RôrûU«p</a:t>
            </a:r>
            <a:r>
              <a:rPr lang="en-IN" sz="4200" dirty="0"/>
              <a:t> </a:t>
            </a:r>
            <a:r>
              <a:rPr lang="en-IN" sz="4200" dirty="0" err="1"/>
              <a:t>CÚkR</a:t>
            </a:r>
            <a:r>
              <a:rPr lang="en-IN" sz="4200" dirty="0"/>
              <a:t> </a:t>
            </a:r>
            <a:r>
              <a:rPr lang="en-IN" sz="4200" dirty="0" err="1"/>
              <a:t>SmûUùVpXôm</a:t>
            </a:r>
            <a:r>
              <a:rPr lang="en-IN" sz="4200" dirty="0"/>
              <a:t> ¨û]Ü </a:t>
            </a:r>
            <a:r>
              <a:rPr lang="en-IN" sz="4200" dirty="0" err="1"/>
              <a:t>áokRôo</a:t>
            </a:r>
            <a:endParaRPr lang="en-IN" sz="4200" dirty="0"/>
          </a:p>
          <a:p>
            <a:r>
              <a:rPr lang="en-IN" sz="4200" dirty="0" err="1"/>
              <a:t>EPp</a:t>
            </a:r>
            <a:r>
              <a:rPr lang="en-IN" sz="4200" dirty="0"/>
              <a:t> </a:t>
            </a:r>
            <a:r>
              <a:rPr lang="en-IN" sz="4200" dirty="0" err="1"/>
              <a:t>ùLôiP</a:t>
            </a:r>
            <a:r>
              <a:rPr lang="en-IN" sz="4200" dirty="0"/>
              <a:t> </a:t>
            </a:r>
            <a:r>
              <a:rPr lang="en-IN" sz="4200" dirty="0" err="1"/>
              <a:t>Aû</a:t>
            </a:r>
            <a:r>
              <a:rPr lang="en-IN" sz="4200" dirty="0"/>
              <a:t>]</a:t>
            </a:r>
            <a:r>
              <a:rPr lang="en-IN" sz="4200" dirty="0" err="1"/>
              <a:t>YÚdÏm</a:t>
            </a:r>
            <a:r>
              <a:rPr lang="en-IN" sz="4200" dirty="0"/>
              <a:t> EQÜ </a:t>
            </a:r>
            <a:r>
              <a:rPr lang="en-IN" sz="4200" dirty="0" err="1"/>
              <a:t>FhÓ</a:t>
            </a:r>
            <a:r>
              <a:rPr lang="en-IN" sz="4200" dirty="0"/>
              <a:t>¡\</a:t>
            </a:r>
            <a:r>
              <a:rPr lang="en-IN" sz="4200" dirty="0" err="1"/>
              <a:t>ôo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2021-02-07T00:57:59Z</dcterms:modified>
</cp:coreProperties>
</file>