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9516CA-AE94-4F0F-8293-7B4E9135B089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BiPYo</a:t>
            </a:r>
            <a:r>
              <a:rPr lang="en-IN" dirty="0"/>
              <a:t> </a:t>
            </a:r>
            <a:r>
              <a:rPr lang="en-IN" dirty="0" err="1"/>
              <a:t>BÞûL</a:t>
            </a:r>
            <a:r>
              <a:rPr lang="en-IN" dirty="0"/>
              <a:t> </a:t>
            </a:r>
            <a:r>
              <a:rPr lang="en-IN" dirty="0" err="1"/>
              <a:t>ùNn¡u</a:t>
            </a:r>
            <a:r>
              <a:rPr lang="en-IN" dirty="0"/>
              <a:t>\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 err="1"/>
              <a:t>Aû</a:t>
            </a:r>
            <a:r>
              <a:rPr lang="en-IN" dirty="0"/>
              <a:t>]</a:t>
            </a:r>
            <a:r>
              <a:rPr lang="en-IN" dirty="0" err="1"/>
              <a:t>jÕ</a:t>
            </a:r>
            <a:r>
              <a:rPr lang="en-IN" dirty="0"/>
              <a:t> </a:t>
            </a:r>
            <a:r>
              <a:rPr lang="en-IN" dirty="0" err="1"/>
              <a:t>E«oLú</a:t>
            </a:r>
            <a:r>
              <a:rPr lang="en-IN" dirty="0"/>
              <a:t>[ </a:t>
            </a:r>
            <a:r>
              <a:rPr lang="en-IN" dirty="0" err="1"/>
              <a:t>TôÓeLs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A485CA-8908-43AE-8C5D-EF7D94C34A32}"/>
              </a:ext>
            </a:extLst>
          </p:cNvPr>
          <p:cNvSpPr txBox="1"/>
          <p:nvPr/>
        </p:nvSpPr>
        <p:spPr>
          <a:xfrm>
            <a:off x="0" y="537398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/>
              <a:t>SP]</a:t>
            </a:r>
            <a:r>
              <a:rPr lang="en-IN" sz="4400" dirty="0" err="1"/>
              <a:t>júRôÓm</a:t>
            </a:r>
            <a:r>
              <a:rPr lang="en-IN" sz="4400" dirty="0"/>
              <a:t> </a:t>
            </a:r>
            <a:r>
              <a:rPr lang="en-IN" sz="4400" dirty="0" err="1"/>
              <a:t>Rm×úWôÓm</a:t>
            </a:r>
            <a:r>
              <a:rPr lang="en-IN" sz="4400" dirty="0"/>
              <a:t> </a:t>
            </a:r>
            <a:r>
              <a:rPr lang="en-IN" sz="4400" dirty="0" err="1"/>
              <a:t>SôRû</a:t>
            </a:r>
            <a:r>
              <a:rPr lang="en-IN" sz="4400" dirty="0"/>
              <a:t>] </a:t>
            </a:r>
            <a:r>
              <a:rPr lang="en-IN" sz="4400" dirty="0" err="1"/>
              <a:t>Õ§ÙeLs</a:t>
            </a:r>
            <a:endParaRPr lang="en-IN" sz="4400" dirty="0"/>
          </a:p>
          <a:p>
            <a:r>
              <a:rPr lang="en-IN" sz="4400" dirty="0" err="1"/>
              <a:t>UjR</a:t>
            </a:r>
            <a:r>
              <a:rPr lang="en-IN" sz="4400" dirty="0"/>
              <a:t>[</a:t>
            </a:r>
            <a:r>
              <a:rPr lang="en-IN" sz="4400" dirty="0" err="1"/>
              <a:t>júRôÓm</a:t>
            </a:r>
            <a:r>
              <a:rPr lang="en-IN" sz="4400" dirty="0"/>
              <a:t> </a:t>
            </a:r>
            <a:r>
              <a:rPr lang="en-IN" sz="4400" dirty="0" err="1"/>
              <a:t>ÏZp</a:t>
            </a:r>
            <a:r>
              <a:rPr lang="en-IN" sz="4400" dirty="0"/>
              <a:t> F§ </a:t>
            </a:r>
            <a:r>
              <a:rPr lang="en-IN" sz="4400" dirty="0" err="1"/>
              <a:t>NjRUôn</a:t>
            </a:r>
            <a:r>
              <a:rPr lang="en-IN" sz="4400" dirty="0"/>
              <a:t> </a:t>
            </a:r>
            <a:r>
              <a:rPr lang="en-IN" sz="4400" dirty="0" err="1"/>
              <a:t>Õ§ÙeLs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507815-8F2B-498A-89AA-FEB35C355911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U¡rÜPú</a:t>
            </a:r>
            <a:r>
              <a:rPr lang="en-IN" dirty="0"/>
              <a:t>] </a:t>
            </a:r>
            <a:r>
              <a:rPr lang="en-IN" dirty="0" err="1"/>
              <a:t>LojRÚdÏ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ùNnÙeLs</a:t>
            </a:r>
            <a:r>
              <a:rPr lang="en-IN" dirty="0"/>
              <a:t> </a:t>
            </a:r>
          </a:p>
          <a:p>
            <a:r>
              <a:rPr lang="en-IN" dirty="0"/>
              <a:t>B]</a:t>
            </a:r>
            <a:r>
              <a:rPr lang="en-IN" dirty="0" err="1"/>
              <a:t>kR</a:t>
            </a:r>
            <a:r>
              <a:rPr lang="en-IN" dirty="0"/>
              <a:t> </a:t>
            </a:r>
            <a:r>
              <a:rPr lang="en-IN" dirty="0" err="1"/>
              <a:t>NjRjúRôúP</a:t>
            </a:r>
            <a:r>
              <a:rPr lang="en-IN" dirty="0"/>
              <a:t> §</a:t>
            </a:r>
            <a:r>
              <a:rPr lang="en-IN" dirty="0" err="1"/>
              <a:t>ÚØu</a:t>
            </a:r>
            <a:r>
              <a:rPr lang="en-IN" dirty="0"/>
              <a:t> </a:t>
            </a:r>
            <a:r>
              <a:rPr lang="en-IN" dirty="0" err="1"/>
              <a:t>YôÚeLs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832C08-230C-43AB-9BB4-C95D8C068ED9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Wô_ô</a:t>
            </a:r>
            <a:r>
              <a:rPr lang="en-IN" dirty="0"/>
              <a:t>§ </a:t>
            </a:r>
            <a:r>
              <a:rPr lang="en-IN" dirty="0" err="1"/>
              <a:t>Wô_ô</a:t>
            </a:r>
            <a:r>
              <a:rPr lang="en-IN" dirty="0"/>
              <a:t> </a:t>
            </a:r>
            <a:r>
              <a:rPr lang="en-IN" dirty="0" err="1"/>
              <a:t>YôrL</a:t>
            </a:r>
            <a:r>
              <a:rPr lang="en-IN" dirty="0"/>
              <a:t> </a:t>
            </a:r>
            <a:r>
              <a:rPr lang="en-IN" dirty="0" err="1"/>
              <a:t>YôrL</a:t>
            </a:r>
            <a:endParaRPr lang="en-IN" dirty="0"/>
          </a:p>
          <a:p>
            <a:r>
              <a:rPr lang="en-IN" dirty="0" err="1"/>
              <a:t>LojRô</a:t>
            </a:r>
            <a:r>
              <a:rPr lang="en-IN" dirty="0"/>
              <a:t>§ </a:t>
            </a:r>
            <a:r>
              <a:rPr lang="en-IN" dirty="0" err="1"/>
              <a:t>LojRô</a:t>
            </a:r>
            <a:r>
              <a:rPr lang="en-IN" dirty="0"/>
              <a:t> </a:t>
            </a:r>
            <a:r>
              <a:rPr lang="en-IN" dirty="0" err="1"/>
              <a:t>YôrL</a:t>
            </a:r>
            <a:r>
              <a:rPr lang="en-IN" dirty="0"/>
              <a:t> </a:t>
            </a:r>
            <a:r>
              <a:rPr lang="en-IN" dirty="0" err="1"/>
              <a:t>YôrL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60CD0F-E0E7-4550-A0BC-86F9AF21DD38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GlúTôÕm</a:t>
            </a:r>
            <a:r>
              <a:rPr lang="en-IN" dirty="0"/>
              <a:t> </a:t>
            </a:r>
            <a:r>
              <a:rPr lang="en-IN" dirty="0" err="1"/>
              <a:t>CÚlTYo</a:t>
            </a:r>
            <a:r>
              <a:rPr lang="en-IN" dirty="0"/>
              <a:t> </a:t>
            </a:r>
            <a:r>
              <a:rPr lang="en-IN" dirty="0" err="1"/>
              <a:t>YôrL</a:t>
            </a:r>
            <a:r>
              <a:rPr lang="en-IN" dirty="0"/>
              <a:t> </a:t>
            </a:r>
            <a:r>
              <a:rPr lang="en-IN" dirty="0" err="1"/>
              <a:t>YôrL</a:t>
            </a:r>
            <a:endParaRPr lang="en-IN" dirty="0"/>
          </a:p>
          <a:p>
            <a:r>
              <a:rPr lang="en-IN" dirty="0"/>
              <a:t>C²úUÛm </a:t>
            </a:r>
            <a:r>
              <a:rPr lang="en-IN" dirty="0" err="1"/>
              <a:t>YÚTYo</a:t>
            </a:r>
            <a:r>
              <a:rPr lang="en-IN" dirty="0"/>
              <a:t> </a:t>
            </a:r>
            <a:r>
              <a:rPr lang="en-IN" dirty="0" err="1"/>
              <a:t>YôrL</a:t>
            </a:r>
            <a:r>
              <a:rPr lang="en-IN" dirty="0"/>
              <a:t> </a:t>
            </a:r>
            <a:r>
              <a:rPr lang="en-IN" dirty="0" err="1"/>
              <a:t>YôrL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7120D-115C-46DB-A657-1CDE7FC96EE8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GdLô</a:t>
            </a:r>
            <a:r>
              <a:rPr lang="en-IN" dirty="0"/>
              <a:t>[ ùRô² </a:t>
            </a:r>
            <a:r>
              <a:rPr lang="en-IN" dirty="0" err="1"/>
              <a:t>ØZeL</a:t>
            </a:r>
            <a:r>
              <a:rPr lang="en-IN" dirty="0"/>
              <a:t> </a:t>
            </a:r>
            <a:r>
              <a:rPr lang="en-IN" dirty="0" err="1"/>
              <a:t>ClúTôÕ</a:t>
            </a:r>
            <a:r>
              <a:rPr lang="en-IN" dirty="0"/>
              <a:t> </a:t>
            </a:r>
            <a:r>
              <a:rPr lang="en-IN" dirty="0" err="1"/>
              <a:t>Õ§ÙeLs</a:t>
            </a:r>
            <a:endParaRPr lang="en-IN" dirty="0"/>
          </a:p>
          <a:p>
            <a:r>
              <a:rPr lang="en-IN" dirty="0" err="1"/>
              <a:t>ÅûQÙPu</a:t>
            </a:r>
            <a:r>
              <a:rPr lang="en-IN" dirty="0"/>
              <a:t> </a:t>
            </a:r>
            <a:r>
              <a:rPr lang="en-IN" dirty="0" err="1"/>
              <a:t>Vôr</a:t>
            </a:r>
            <a:r>
              <a:rPr lang="en-IN" dirty="0"/>
              <a:t> </a:t>
            </a:r>
            <a:r>
              <a:rPr lang="en-IN" dirty="0" err="1"/>
              <a:t>CûNjÕ</a:t>
            </a:r>
            <a:r>
              <a:rPr lang="en-IN" dirty="0"/>
              <a:t> </a:t>
            </a:r>
            <a:r>
              <a:rPr lang="en-IN" dirty="0" err="1"/>
              <a:t>úRYû</a:t>
            </a:r>
            <a:r>
              <a:rPr lang="en-IN" dirty="0"/>
              <a:t>] </a:t>
            </a:r>
            <a:r>
              <a:rPr lang="en-IN" dirty="0" err="1"/>
              <a:t>Õ§ÙeLs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A22B86-58ED-456C-AAA4-250C6117FAC6}"/>
              </a:ext>
            </a:extLst>
          </p:cNvPr>
          <p:cNvSpPr txBox="1"/>
          <p:nvPr/>
        </p:nvSpPr>
        <p:spPr>
          <a:xfrm>
            <a:off x="0" y="537958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Õ§úVôÓm</a:t>
            </a:r>
            <a:r>
              <a:rPr lang="en-IN" dirty="0"/>
              <a:t> ×</a:t>
            </a:r>
            <a:r>
              <a:rPr lang="en-IN" dirty="0" err="1"/>
              <a:t>Lrf£úVôÓm</a:t>
            </a:r>
            <a:r>
              <a:rPr lang="en-IN" dirty="0"/>
              <a:t> </a:t>
            </a:r>
            <a:r>
              <a:rPr lang="en-IN" dirty="0" err="1"/>
              <a:t>YôNp</a:t>
            </a:r>
            <a:r>
              <a:rPr lang="en-IN" dirty="0"/>
              <a:t> </a:t>
            </a:r>
            <a:r>
              <a:rPr lang="en-IN" dirty="0" err="1"/>
              <a:t>ÖûZÙeLs</a:t>
            </a:r>
            <a:endParaRPr lang="en-IN" dirty="0"/>
          </a:p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SôUm</a:t>
            </a:r>
            <a:r>
              <a:rPr lang="en-IN" dirty="0"/>
              <a:t> </a:t>
            </a:r>
            <a:r>
              <a:rPr lang="en-IN" dirty="0" err="1"/>
              <a:t>EVoj§ÓeLs</a:t>
            </a:r>
            <a:r>
              <a:rPr lang="en-IN" dirty="0"/>
              <a:t> </a:t>
            </a:r>
            <a:r>
              <a:rPr lang="en-IN" dirty="0" err="1"/>
              <a:t>vúRôj§W</a:t>
            </a:r>
            <a:r>
              <a:rPr lang="en-IN" dirty="0"/>
              <a:t> </a:t>
            </a:r>
            <a:r>
              <a:rPr lang="en-IN" dirty="0" err="1"/>
              <a:t>T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«ÓeLs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FDC82-E29A-4ADB-9CF8-F68B4874DC11}"/>
              </a:ext>
            </a:extLst>
          </p:cNvPr>
          <p:cNvSpPr txBox="1"/>
          <p:nvPr/>
        </p:nvSpPr>
        <p:spPr>
          <a:xfrm>
            <a:off x="0" y="538237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KûNÙs</a:t>
            </a:r>
            <a:r>
              <a:rPr lang="en-IN" sz="4400" dirty="0"/>
              <a:t>[ </a:t>
            </a:r>
            <a:r>
              <a:rPr lang="en-IN" sz="4400" dirty="0" err="1"/>
              <a:t>ûLjRô</a:t>
            </a:r>
            <a:r>
              <a:rPr lang="en-IN" sz="4400" dirty="0"/>
              <a:t>[</a:t>
            </a:r>
            <a:r>
              <a:rPr lang="en-IN" sz="4400" dirty="0" err="1"/>
              <a:t>júRôÓ</a:t>
            </a:r>
            <a:r>
              <a:rPr lang="en-IN" sz="4400" dirty="0"/>
              <a:t> </a:t>
            </a:r>
            <a:r>
              <a:rPr lang="en-IN" sz="4400" dirty="0" err="1"/>
              <a:t>úSNûW</a:t>
            </a:r>
            <a:r>
              <a:rPr lang="en-IN" sz="4400" dirty="0"/>
              <a:t> </a:t>
            </a:r>
            <a:r>
              <a:rPr lang="en-IN" sz="4400" dirty="0" err="1"/>
              <a:t>Õ§ÙeLs</a:t>
            </a:r>
            <a:endParaRPr lang="en-IN" sz="4400" dirty="0"/>
          </a:p>
          <a:p>
            <a:r>
              <a:rPr lang="en-IN" sz="4400" dirty="0" err="1"/>
              <a:t>ÑYôNØs</a:t>
            </a:r>
            <a:r>
              <a:rPr lang="en-IN" sz="4400" dirty="0"/>
              <a:t>[ </a:t>
            </a:r>
            <a:r>
              <a:rPr lang="en-IN" sz="4400" dirty="0" err="1"/>
              <a:t>VôYÚúU</a:t>
            </a:r>
            <a:r>
              <a:rPr lang="en-IN" sz="4400" dirty="0"/>
              <a:t> </a:t>
            </a:r>
            <a:r>
              <a:rPr lang="en-IN" sz="4400" dirty="0" err="1"/>
              <a:t>CúVÑûY</a:t>
            </a:r>
            <a:r>
              <a:rPr lang="en-IN" sz="4400" dirty="0"/>
              <a:t> </a:t>
            </a:r>
            <a:r>
              <a:rPr lang="en-IN" sz="4400" dirty="0" err="1"/>
              <a:t>Õ§ÙeLs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975946-2229-400C-8171-CEB0B75696D4}"/>
              </a:ext>
            </a:extLst>
          </p:cNvPr>
          <p:cNvSpPr txBox="1"/>
          <p:nvPr/>
        </p:nvSpPr>
        <p:spPr>
          <a:xfrm>
            <a:off x="-1" y="5466271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Sm</a:t>
            </a:r>
            <a:r>
              <a:rPr lang="en-IN" dirty="0"/>
              <a:t> </a:t>
            </a:r>
            <a:r>
              <a:rPr lang="en-IN" dirty="0" err="1"/>
              <a:t>LojRúWô</a:t>
            </a:r>
            <a:r>
              <a:rPr lang="en-IN" dirty="0"/>
              <a:t> </a:t>
            </a:r>
            <a:r>
              <a:rPr lang="en-IN" dirty="0" err="1"/>
              <a:t>SpXYúW</a:t>
            </a:r>
            <a:r>
              <a:rPr lang="en-IN" dirty="0"/>
              <a:t>. ¡</a:t>
            </a:r>
            <a:r>
              <a:rPr lang="en-IN" dirty="0" err="1"/>
              <a:t>ÚûT</a:t>
            </a:r>
            <a:r>
              <a:rPr lang="en-IN" dirty="0"/>
              <a:t> Es[</a:t>
            </a:r>
            <a:r>
              <a:rPr lang="en-IN" dirty="0" err="1"/>
              <a:t>YúW</a:t>
            </a:r>
            <a:endParaRPr lang="en-IN" dirty="0"/>
          </a:p>
          <a:p>
            <a:r>
              <a:rPr lang="en-IN" dirty="0" err="1"/>
              <a:t>SmTjRdLYo</a:t>
            </a:r>
            <a:r>
              <a:rPr lang="en-IN" dirty="0"/>
              <a:t> </a:t>
            </a:r>
            <a:r>
              <a:rPr lang="en-IN" dirty="0" err="1"/>
              <a:t>RûXØû</a:t>
            </a:r>
            <a:r>
              <a:rPr lang="en-IN" dirty="0"/>
              <a:t>\</a:t>
            </a:r>
            <a:r>
              <a:rPr lang="en-IN" dirty="0" err="1"/>
              <a:t>dÏm</a:t>
            </a:r>
            <a:r>
              <a:rPr lang="en-IN" dirty="0"/>
              <a:t> </a:t>
            </a:r>
            <a:r>
              <a:rPr lang="en-IN" dirty="0" err="1"/>
              <a:t>Guù</a:t>
            </a:r>
            <a:r>
              <a:rPr lang="en-IN" dirty="0"/>
              <a:t>\</a:t>
            </a:r>
            <a:r>
              <a:rPr lang="en-IN" dirty="0" err="1"/>
              <a:t>ußm</a:t>
            </a:r>
            <a:r>
              <a:rPr lang="en-IN" dirty="0"/>
              <a:t> </a:t>
            </a:r>
            <a:r>
              <a:rPr lang="en-IN" dirty="0" err="1"/>
              <a:t>SmTjRdLYo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923291-6BFC-46EC-8D8B-1C75490239D7}"/>
              </a:ext>
            </a:extLst>
          </p:cNvPr>
          <p:cNvSpPr txBox="1"/>
          <p:nvPr/>
        </p:nvSpPr>
        <p:spPr>
          <a:xfrm>
            <a:off x="-1" y="5373990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CúVÑúY</a:t>
            </a:r>
            <a:r>
              <a:rPr lang="en-IN" sz="4400" dirty="0"/>
              <a:t> </a:t>
            </a:r>
            <a:r>
              <a:rPr lang="en-IN" sz="4400" dirty="0" err="1"/>
              <a:t>Sm</a:t>
            </a:r>
            <a:r>
              <a:rPr lang="en-IN" sz="4400" dirty="0"/>
              <a:t> </a:t>
            </a:r>
            <a:r>
              <a:rPr lang="en-IN" sz="4400" dirty="0" err="1"/>
              <a:t>CWhNLo</a:t>
            </a:r>
            <a:r>
              <a:rPr lang="en-IN" sz="4400" dirty="0"/>
              <a:t> </a:t>
            </a:r>
            <a:r>
              <a:rPr lang="en-IN" sz="4400" dirty="0" err="1"/>
              <a:t>Guß</a:t>
            </a:r>
            <a:r>
              <a:rPr lang="en-IN" sz="4400" dirty="0"/>
              <a:t> </a:t>
            </a:r>
            <a:r>
              <a:rPr lang="en-IN" sz="4400" dirty="0" err="1"/>
              <a:t>ØZe¡ÓeLs</a:t>
            </a:r>
            <a:endParaRPr lang="en-IN" sz="4400" dirty="0"/>
          </a:p>
          <a:p>
            <a:r>
              <a:rPr lang="en-IN" sz="4400" dirty="0" err="1"/>
              <a:t>AYo</a:t>
            </a:r>
            <a:r>
              <a:rPr lang="en-IN" sz="4400" dirty="0"/>
              <a:t> </a:t>
            </a:r>
            <a:r>
              <a:rPr lang="en-IN" sz="4400" dirty="0" err="1"/>
              <a:t>SUdLôn</a:t>
            </a:r>
            <a:r>
              <a:rPr lang="en-IN" sz="4400" dirty="0"/>
              <a:t> </a:t>
            </a:r>
            <a:r>
              <a:rPr lang="en-IN" sz="4400" dirty="0" err="1"/>
              <a:t>ËYu</a:t>
            </a:r>
            <a:r>
              <a:rPr lang="en-IN" sz="4400" dirty="0"/>
              <a:t> </a:t>
            </a:r>
            <a:r>
              <a:rPr lang="en-IN" sz="4400" dirty="0" err="1"/>
              <a:t>RkRôo</a:t>
            </a:r>
            <a:r>
              <a:rPr lang="en-IN" sz="4400" dirty="0"/>
              <a:t> </a:t>
            </a:r>
            <a:r>
              <a:rPr lang="en-IN" sz="4400" dirty="0" err="1"/>
              <a:t>AY¬u</a:t>
            </a:r>
            <a:r>
              <a:rPr lang="en-IN" sz="4400" dirty="0"/>
              <a:t> BÓLs </a:t>
            </a:r>
            <a:r>
              <a:rPr lang="en-IN" sz="4400" dirty="0" err="1"/>
              <a:t>Sôm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1480</TotalTime>
  <Words>158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64</cp:revision>
  <dcterms:created xsi:type="dcterms:W3CDTF">2019-11-02T16:27:41Z</dcterms:created>
  <dcterms:modified xsi:type="dcterms:W3CDTF">2021-02-07T00:59:22Z</dcterms:modified>
</cp:coreProperties>
</file>