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6BB4-8E7E-4ADA-8DC9-0E6189E4CAD7}"/>
              </a:ext>
            </a:extLst>
          </p:cNvPr>
          <p:cNvSpPr txBox="1"/>
          <p:nvPr/>
        </p:nvSpPr>
        <p:spPr>
          <a:xfrm>
            <a:off x="0" y="53767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Y¯Ùm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Nj§Vm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ËYàm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94624-4A27-4764-A3ED-9B9D789508CF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E25FF-D622-4620-82EC-0C604EAA21C3}"/>
              </a:ext>
            </a:extLst>
          </p:cNvPr>
          <p:cNvSpPr txBox="1"/>
          <p:nvPr/>
        </p:nvSpPr>
        <p:spPr>
          <a:xfrm>
            <a:off x="0" y="53767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ÏÚPo</a:t>
            </a:r>
            <a:r>
              <a:rPr lang="en-IN" dirty="0"/>
              <a:t>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TôodLf</a:t>
            </a:r>
            <a:r>
              <a:rPr lang="en-IN" dirty="0"/>
              <a:t> </a:t>
            </a:r>
            <a:r>
              <a:rPr lang="en-IN" dirty="0" err="1"/>
              <a:t>ùNnRÕ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ùN®Po</a:t>
            </a:r>
            <a:r>
              <a:rPr lang="en-IN" dirty="0"/>
              <a:t> </a:t>
            </a:r>
            <a:r>
              <a:rPr lang="en-IN" dirty="0" err="1"/>
              <a:t>ùN®Ls</a:t>
            </a:r>
            <a:r>
              <a:rPr lang="en-IN" dirty="0"/>
              <a:t> </a:t>
            </a:r>
            <a:r>
              <a:rPr lang="en-IN" dirty="0" err="1"/>
              <a:t>úLhLf</a:t>
            </a:r>
            <a:r>
              <a:rPr lang="en-IN" dirty="0"/>
              <a:t> </a:t>
            </a:r>
            <a:r>
              <a:rPr lang="en-IN" dirty="0" err="1"/>
              <a:t>ùNnRÕ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ED4B7-01D7-4382-B1BA-7FD434C0CB58}"/>
              </a:ext>
            </a:extLst>
          </p:cNvPr>
          <p:cNvSpPr txBox="1"/>
          <p:nvPr/>
        </p:nvSpPr>
        <p:spPr>
          <a:xfrm>
            <a:off x="0" y="53767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ÏxPúWô¡ûV</a:t>
            </a:r>
            <a:r>
              <a:rPr lang="en-IN" dirty="0"/>
              <a:t> </a:t>
            </a:r>
            <a:r>
              <a:rPr lang="en-IN" dirty="0" err="1"/>
              <a:t>ùNôvRm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U¬júRôûW</a:t>
            </a:r>
            <a:r>
              <a:rPr lang="en-IN" dirty="0"/>
              <a:t> </a:t>
            </a:r>
            <a:r>
              <a:rPr lang="en-IN" dirty="0" err="1"/>
              <a:t>GÝmTf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98F2A-5278-43B0-B5F6-3FECEB073C21}"/>
              </a:ext>
            </a:extLst>
          </p:cNvPr>
          <p:cNvSpPr txBox="1"/>
          <p:nvPr/>
        </p:nvSpPr>
        <p:spPr>
          <a:xfrm>
            <a:off x="0" y="53767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¿</a:t>
            </a:r>
            <a:r>
              <a:rPr lang="en-IN" dirty="0" err="1"/>
              <a:t>eLf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LxPm</a:t>
            </a:r>
            <a:r>
              <a:rPr lang="en-IN" dirty="0"/>
              <a:t> ¿</a:t>
            </a:r>
            <a:r>
              <a:rPr lang="en-IN" dirty="0" err="1"/>
              <a:t>eLf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83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2021-02-07T01:01:08Z</dcterms:modified>
</cp:coreProperties>
</file>