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7748E-2AD3-4502-B804-8679D06F5245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B©WLôªu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DNôd¡u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 err="1"/>
              <a:t>VôdúLô©u</a:t>
            </a:r>
            <a:r>
              <a:rPr lang="en-IN" dirty="0"/>
              <a:t> </a:t>
            </a:r>
            <a:r>
              <a:rPr lang="en-IN" dirty="0" err="1"/>
              <a:t>úRYÃúW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A0687-4690-48A7-99B5-BDB475F9B40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SôUjúRôúP</a:t>
            </a:r>
            <a:r>
              <a:rPr lang="en-IN" dirty="0"/>
              <a:t> Gu </a:t>
            </a:r>
            <a:r>
              <a:rPr lang="en-IN" dirty="0" err="1"/>
              <a:t>ùTVûW</a:t>
            </a:r>
            <a:r>
              <a:rPr lang="en-IN" dirty="0"/>
              <a:t> </a:t>
            </a:r>
            <a:r>
              <a:rPr lang="en-IN" dirty="0" err="1"/>
              <a:t>CûQÙúU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AûPk§ÓúYu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5643B-612D-47E8-941D-81017826380C}"/>
              </a:ext>
            </a:extLst>
          </p:cNvPr>
          <p:cNvSpPr txBox="1"/>
          <p:nvPr/>
        </p:nvSpPr>
        <p:spPr>
          <a:xfrm>
            <a:off x="0" y="54016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Rô²úV</a:t>
            </a:r>
            <a:r>
              <a:rPr lang="en-IN" dirty="0">
                <a:latin typeface="Tamil Bible" pitchFamily="2" charset="0"/>
              </a:rPr>
              <a:t>yp</a:t>
            </a:r>
            <a:r>
              <a:rPr lang="en-IN" dirty="0"/>
              <a:t>u </a:t>
            </a:r>
            <a:r>
              <a:rPr lang="en-IN" dirty="0" err="1"/>
              <a:t>úRYu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eLj§u</a:t>
            </a:r>
            <a:r>
              <a:rPr lang="en-IN" dirty="0"/>
              <a:t> </a:t>
            </a:r>
            <a:r>
              <a:rPr lang="en-IN" dirty="0" err="1"/>
              <a:t>YôûV</a:t>
            </a:r>
            <a:r>
              <a:rPr lang="en-IN" dirty="0"/>
              <a:t> </a:t>
            </a:r>
            <a:r>
              <a:rPr lang="en-IN" dirty="0" err="1"/>
              <a:t>Lh¥ÉúW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A878F-6D9E-4B04-8023-06269EE6301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úRYu</a:t>
            </a:r>
            <a:r>
              <a:rPr lang="en-IN" dirty="0"/>
              <a:t> ¿o </a:t>
            </a:r>
            <a:r>
              <a:rPr lang="en-IN" dirty="0" err="1"/>
              <a:t>YôrL</a:t>
            </a:r>
            <a:endParaRPr lang="en-IN" dirty="0"/>
          </a:p>
          <a:p>
            <a:r>
              <a:rPr lang="en-IN" dirty="0" err="1"/>
              <a:t>CWô_ô</a:t>
            </a:r>
            <a:r>
              <a:rPr lang="en-IN" dirty="0"/>
              <a:t>§ </a:t>
            </a:r>
            <a:r>
              <a:rPr lang="en-IN" dirty="0" err="1"/>
              <a:t>CWô_u</a:t>
            </a:r>
            <a:r>
              <a:rPr lang="en-IN" dirty="0"/>
              <a:t> ¿o </a:t>
            </a:r>
            <a:r>
              <a:rPr lang="en-IN" dirty="0" err="1"/>
              <a:t>YôrL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FA655-387F-467E-B139-5C7611297747}"/>
              </a:ext>
            </a:extLst>
          </p:cNvPr>
          <p:cNvSpPr txBox="1"/>
          <p:nvPr/>
        </p:nvSpPr>
        <p:spPr>
          <a:xfrm>
            <a:off x="0" y="540192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NôjWôd</a:t>
            </a:r>
            <a:r>
              <a:rPr lang="en-IN" dirty="0"/>
              <a:t> </a:t>
            </a:r>
            <a:r>
              <a:rPr lang="en-IN" dirty="0" err="1"/>
              <a:t>úU`ôd</a:t>
            </a:r>
            <a:r>
              <a:rPr lang="en-IN" dirty="0"/>
              <a:t> </a:t>
            </a:r>
            <a:r>
              <a:rPr lang="en-IN" dirty="0" err="1"/>
              <a:t>BúTjúSúLôûY</a:t>
            </a:r>
            <a:endParaRPr lang="en-IN" dirty="0"/>
          </a:p>
          <a:p>
            <a:r>
              <a:rPr lang="en-IN" dirty="0" err="1"/>
              <a:t>A®VôUp</a:t>
            </a:r>
            <a:r>
              <a:rPr lang="en-IN" dirty="0"/>
              <a:t> Ad¡²«p </a:t>
            </a:r>
            <a:r>
              <a:rPr lang="en-IN" dirty="0" err="1"/>
              <a:t>LôjRYúW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C722D-FF3F-4A6D-94E9-D7A956ED5246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TôÕLôdÏm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  <a:p>
            <a:r>
              <a:rPr lang="en-IN" dirty="0" err="1"/>
              <a:t>TWúXôLm</a:t>
            </a:r>
            <a:r>
              <a:rPr lang="en-IN" dirty="0"/>
              <a:t> </a:t>
            </a:r>
            <a:r>
              <a:rPr lang="en-IN" dirty="0" err="1"/>
              <a:t>úNoj§Óm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3ED48-452D-45EE-91CB-336263BEB526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TÜÛm</a:t>
            </a:r>
            <a:r>
              <a:rPr lang="en-IN" dirty="0"/>
              <a:t> º</a:t>
            </a:r>
            <a:r>
              <a:rPr lang="en-IN" dirty="0" err="1"/>
              <a:t>XôûYÙm</a:t>
            </a:r>
            <a:r>
              <a:rPr lang="en-IN" dirty="0"/>
              <a:t> £û\«²úX</a:t>
            </a:r>
          </a:p>
          <a:p>
            <a:r>
              <a:rPr lang="en-IN" dirty="0" err="1"/>
              <a:t>LhÓLû</a:t>
            </a:r>
            <a:r>
              <a:rPr lang="en-IN" dirty="0"/>
              <a:t>[ </a:t>
            </a:r>
            <a:r>
              <a:rPr lang="en-IN" dirty="0" err="1"/>
              <a:t>AßjÕ</a:t>
            </a:r>
            <a:r>
              <a:rPr lang="en-IN" dirty="0"/>
              <a:t> </a:t>
            </a:r>
            <a:r>
              <a:rPr lang="en-IN" dirty="0" err="1"/>
              <a:t>LôjRYúW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94CFB-68D9-4327-95E3-30731519D7CB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B®úV</a:t>
            </a:r>
            <a:r>
              <a:rPr lang="en-IN" dirty="0"/>
              <a:t> </a:t>
            </a:r>
            <a:r>
              <a:rPr lang="en-IN" dirty="0" err="1"/>
              <a:t>YôrL</a:t>
            </a:r>
            <a:endParaRPr lang="en-IN" dirty="0"/>
          </a:p>
          <a:p>
            <a:r>
              <a:rPr lang="en-IN" dirty="0"/>
              <a:t>§¬</a:t>
            </a:r>
            <a:r>
              <a:rPr lang="en-IN" dirty="0" err="1"/>
              <a:t>úVL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 </a:t>
            </a:r>
            <a:r>
              <a:rPr lang="en-IN" dirty="0" err="1"/>
              <a:t>YôrL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2021-02-07T01:02:28Z</dcterms:modified>
</cp:coreProperties>
</file>