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F4F6F-8585-430A-B862-896C86EC70B6}"/>
              </a:ext>
            </a:extLst>
          </p:cNvPr>
          <p:cNvSpPr txBox="1"/>
          <p:nvPr/>
        </p:nvSpPr>
        <p:spPr>
          <a:xfrm>
            <a:off x="0" y="54019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GÝl×Rp</a:t>
            </a:r>
            <a:r>
              <a:rPr lang="en-IN" dirty="0"/>
              <a:t> Gu </a:t>
            </a:r>
            <a:r>
              <a:rPr lang="en-IN" dirty="0" err="1"/>
              <a:t>úRNj§úX</a:t>
            </a:r>
            <a:r>
              <a:rPr lang="en-IN" dirty="0"/>
              <a:t> (</a:t>
            </a:r>
            <a:r>
              <a:rPr lang="en-IN" dirty="0" err="1"/>
              <a:t>Ck§Vô®p</a:t>
            </a:r>
            <a:r>
              <a:rPr lang="en-IN" dirty="0"/>
              <a:t>)</a:t>
            </a:r>
          </a:p>
          <a:p>
            <a:r>
              <a:rPr lang="en-IN" dirty="0"/>
              <a:t>Gu </a:t>
            </a:r>
            <a:r>
              <a:rPr lang="en-IN" dirty="0" err="1"/>
              <a:t>LiLs</a:t>
            </a:r>
            <a:r>
              <a:rPr lang="en-IN" dirty="0"/>
              <a:t> </a:t>
            </a:r>
            <a:r>
              <a:rPr lang="en-IN" dirty="0" err="1"/>
              <a:t>LôQúYiÓm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4B5E3-C8A1-4371-8CBB-09F378C4E283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vúRYôuLs</a:t>
            </a:r>
            <a:r>
              <a:rPr lang="en-IN" dirty="0"/>
              <a:t> </a:t>
            </a:r>
            <a:r>
              <a:rPr lang="en-IN" dirty="0" err="1"/>
              <a:t>GÝmTÔúU</a:t>
            </a:r>
            <a:endParaRPr lang="en-IN" dirty="0"/>
          </a:p>
          <a:p>
            <a:r>
              <a:rPr lang="en-IN" dirty="0" err="1"/>
              <a:t>úRYàdLôn</a:t>
            </a:r>
            <a:r>
              <a:rPr lang="en-IN" dirty="0"/>
              <a:t> ¨</a:t>
            </a:r>
            <a:r>
              <a:rPr lang="en-IN" dirty="0" err="1"/>
              <a:t>tLÔúU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A670F-1F9D-4D95-97A6-AAC370F3DE46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LRß¡ú</a:t>
            </a:r>
            <a:r>
              <a:rPr lang="en-IN" dirty="0"/>
              <a:t>\u</a:t>
            </a:r>
          </a:p>
          <a:p>
            <a:r>
              <a:rPr lang="pl-PL" dirty="0"/>
              <a:t>úRNj§u úUp U]ªWeÏm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A2CFA-C770-430E-8443-B1E1106B2A40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NûTLù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çnûUVô</a:t>
            </a:r>
            <a:r>
              <a:rPr lang="en-IN" dirty="0"/>
              <a:t>¡</a:t>
            </a:r>
          </a:p>
          <a:p>
            <a:r>
              <a:rPr lang="en-IN" dirty="0" err="1"/>
              <a:t>Nôh£VôL</a:t>
            </a:r>
            <a:r>
              <a:rPr lang="en-IN" dirty="0"/>
              <a:t> </a:t>
            </a:r>
            <a:r>
              <a:rPr lang="en-IN" dirty="0" err="1"/>
              <a:t>YôZÔúU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25EEA-D2D1-4BDE-A552-FE23657B0578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ùRÚ</a:t>
            </a:r>
            <a:r>
              <a:rPr lang="en-IN" dirty="0"/>
              <a:t> </a:t>
            </a:r>
            <a:r>
              <a:rPr lang="en-IN" dirty="0" err="1"/>
              <a:t>ùRÚYôn</a:t>
            </a:r>
            <a:r>
              <a:rPr lang="en-IN" dirty="0"/>
              <a:t> Gu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ØZeLÔúU</a:t>
            </a:r>
            <a:r>
              <a:rPr lang="en-IN" dirty="0"/>
              <a:t> </a:t>
            </a:r>
            <a:r>
              <a:rPr lang="en-IN" dirty="0" err="1"/>
              <a:t>ØZeLÔúU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93C36-E821-47C9-BC0D-0ACFD7DA0D37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úLô</a:t>
            </a:r>
            <a:r>
              <a:rPr lang="en-IN" dirty="0"/>
              <a:t>¥ </a:t>
            </a:r>
            <a:r>
              <a:rPr lang="en-IN" dirty="0" err="1"/>
              <a:t>UdLs</a:t>
            </a:r>
            <a:r>
              <a:rPr lang="en-IN" dirty="0"/>
              <a:t> £</a:t>
            </a:r>
            <a:r>
              <a:rPr lang="en-IN" dirty="0" err="1"/>
              <a:t>ÛûYûVj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¥</a:t>
            </a:r>
          </a:p>
          <a:p>
            <a:r>
              <a:rPr lang="en-IN" dirty="0"/>
              <a:t>K¥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ùT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51D40-E625-4CF2-A5B3-A47175BF44A8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JÚU]</a:t>
            </a:r>
            <a:r>
              <a:rPr lang="en-IN" dirty="0" err="1"/>
              <a:t>Uôn</a:t>
            </a:r>
            <a:r>
              <a:rPr lang="en-IN" dirty="0"/>
              <a:t> </a:t>
            </a:r>
            <a:r>
              <a:rPr lang="en-IN" dirty="0" err="1"/>
              <a:t>NûTLù</a:t>
            </a:r>
            <a:r>
              <a:rPr lang="en-IN" dirty="0"/>
              <a:t>[</a:t>
            </a:r>
            <a:r>
              <a:rPr lang="en-IN" dirty="0" err="1"/>
              <a:t>pXôm</a:t>
            </a:r>
            <a:endParaRPr lang="en-IN" dirty="0"/>
          </a:p>
          <a:p>
            <a:r>
              <a:rPr lang="en-IN" dirty="0" err="1"/>
              <a:t>Jußá</a:t>
            </a:r>
            <a:r>
              <a:rPr lang="en-IN" dirty="0"/>
              <a:t>¥ ù_©</a:t>
            </a:r>
            <a:r>
              <a:rPr lang="en-IN" dirty="0" err="1"/>
              <a:t>dLÔúU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1977E-51B9-4C13-9446-2AA0C0FEE105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B§ </a:t>
            </a:r>
            <a:r>
              <a:rPr lang="en-IN" dirty="0" err="1"/>
              <a:t>NûT</a:t>
            </a:r>
            <a:r>
              <a:rPr lang="en-IN" dirty="0"/>
              <a:t> </a:t>
            </a:r>
            <a:r>
              <a:rPr lang="en-IN" dirty="0" err="1"/>
              <a:t>A§NVeLs</a:t>
            </a:r>
            <a:endParaRPr lang="en-IN" dirty="0"/>
          </a:p>
          <a:p>
            <a:r>
              <a:rPr lang="en-IN" dirty="0"/>
              <a:t>Au\</a:t>
            </a:r>
            <a:r>
              <a:rPr lang="en-IN" dirty="0" err="1"/>
              <a:t>ôPm</a:t>
            </a:r>
            <a:r>
              <a:rPr lang="en-IN" dirty="0"/>
              <a:t> </a:t>
            </a:r>
            <a:r>
              <a:rPr lang="en-IN" dirty="0" err="1"/>
              <a:t>SPdLÔúU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D6951-4EDC-4DE7-9DAA-FC51CDB2997F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Õ§ </a:t>
            </a:r>
            <a:r>
              <a:rPr lang="en-IN" dirty="0" err="1"/>
              <a:t>úNû</a:t>
            </a:r>
            <a:r>
              <a:rPr lang="en-IN" dirty="0"/>
              <a:t>] </a:t>
            </a:r>
            <a:r>
              <a:rPr lang="en-IN" dirty="0" err="1"/>
              <a:t>GÝmTÔúU</a:t>
            </a:r>
            <a:endParaRPr lang="en-IN" dirty="0"/>
          </a:p>
          <a:p>
            <a:r>
              <a:rPr lang="en-IN" dirty="0" err="1"/>
              <a:t>ÕWjRÔúU</a:t>
            </a:r>
            <a:r>
              <a:rPr lang="en-IN" dirty="0"/>
              <a:t> G§¬</a:t>
            </a:r>
            <a:r>
              <a:rPr lang="en-IN" dirty="0" err="1"/>
              <a:t>Lû</a:t>
            </a:r>
            <a:r>
              <a:rPr lang="en-IN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D291E-2573-4234-A01C-32FFCC02E9D5}"/>
              </a:ext>
            </a:extLst>
          </p:cNvPr>
          <p:cNvSpPr txBox="1"/>
          <p:nvPr/>
        </p:nvSpPr>
        <p:spPr>
          <a:xfrm>
            <a:off x="-1" y="540247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úUôúNdLs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®¬</a:t>
            </a:r>
            <a:r>
              <a:rPr lang="en-IN" dirty="0" err="1"/>
              <a:t>jÕ</a:t>
            </a:r>
            <a:endParaRPr lang="en-IN" dirty="0"/>
          </a:p>
          <a:p>
            <a:r>
              <a:rPr lang="en-IN" dirty="0"/>
              <a:t>_]</a:t>
            </a:r>
            <a:r>
              <a:rPr lang="en-IN" dirty="0" err="1"/>
              <a:t>eLÞdLôn</a:t>
            </a:r>
            <a:r>
              <a:rPr lang="en-IN" dirty="0"/>
              <a:t> LR\</a:t>
            </a:r>
            <a:r>
              <a:rPr lang="en-IN" dirty="0" err="1"/>
              <a:t>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107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2021-01-27T07:31:35Z</dcterms:modified>
</cp:coreProperties>
</file>