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28AD0-49C6-4D0B-8FFB-24D45030D4C5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ùSÚlTôn</a:t>
            </a:r>
            <a:r>
              <a:rPr lang="en-IN" dirty="0"/>
              <a:t> C\e¡ </a:t>
            </a:r>
            <a:r>
              <a:rPr lang="en-IN" dirty="0" err="1"/>
              <a:t>YôÚm</a:t>
            </a:r>
            <a:endParaRPr lang="en-IN" dirty="0"/>
          </a:p>
          <a:p>
            <a:r>
              <a:rPr lang="es-ES" dirty="0" err="1"/>
              <a:t>A©ú`Lm</a:t>
            </a:r>
            <a:r>
              <a:rPr lang="es-ES" dirty="0"/>
              <a:t> </a:t>
            </a:r>
            <a:r>
              <a:rPr lang="es-ES" dirty="0" err="1"/>
              <a:t>RkÕ</a:t>
            </a:r>
            <a:r>
              <a:rPr lang="es-ES" dirty="0"/>
              <a:t> </a:t>
            </a:r>
            <a:r>
              <a:rPr lang="es-ES" dirty="0" err="1"/>
              <a:t>Y¯SPjÕm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70BDA-F7A6-4C2E-8E94-E42366110EC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CWÜ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ùSÚl×j</a:t>
            </a:r>
            <a:r>
              <a:rPr lang="en-IN" dirty="0"/>
              <a:t> </a:t>
            </a:r>
            <a:r>
              <a:rPr lang="en-IN" dirty="0" err="1"/>
              <a:t>çQôn</a:t>
            </a:r>
            <a:endParaRPr lang="en-IN" dirty="0"/>
          </a:p>
          <a:p>
            <a:r>
              <a:rPr lang="en-IN" dirty="0" err="1"/>
              <a:t>CvWúYp</a:t>
            </a:r>
            <a:r>
              <a:rPr lang="en-IN" dirty="0"/>
              <a:t> _]</a:t>
            </a:r>
            <a:r>
              <a:rPr lang="en-IN" dirty="0" err="1"/>
              <a:t>eLû</a:t>
            </a:r>
            <a:r>
              <a:rPr lang="en-IN" dirty="0"/>
              <a:t>[ </a:t>
            </a:r>
            <a:r>
              <a:rPr lang="en-IN" dirty="0" err="1"/>
              <a:t>SPj§ÉúW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AE8EF-7AF6-4875-BBD9-79770F2ED6AD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CÚiP</a:t>
            </a:r>
            <a:r>
              <a:rPr lang="en-IN" dirty="0"/>
              <a:t> </a:t>
            </a:r>
            <a:r>
              <a:rPr lang="en-IN" dirty="0" err="1"/>
              <a:t>EXLj§p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ùNn§P</a:t>
            </a:r>
            <a:endParaRPr lang="en-IN" dirty="0"/>
          </a:p>
          <a:p>
            <a:r>
              <a:rPr lang="en-IN" dirty="0" err="1"/>
              <a:t>GeLû</a:t>
            </a:r>
            <a:r>
              <a:rPr lang="en-IN" dirty="0"/>
              <a:t>[ ¨</a:t>
            </a:r>
            <a:r>
              <a:rPr lang="en-IN" dirty="0" err="1"/>
              <a:t>Wl×m</a:t>
            </a:r>
            <a:r>
              <a:rPr lang="en-IN" dirty="0"/>
              <a:t> B®«]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CD23-F675-4EC8-9469-8FEE7D96CACC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ØhùN</a:t>
            </a:r>
            <a:r>
              <a:rPr lang="en-IN" dirty="0"/>
              <a:t>¥ </a:t>
            </a:r>
            <a:r>
              <a:rPr lang="en-IN" dirty="0" err="1"/>
              <a:t>SÓúY</a:t>
            </a:r>
            <a:r>
              <a:rPr lang="en-IN" dirty="0"/>
              <a:t> </a:t>
            </a:r>
            <a:r>
              <a:rPr lang="en-IN" dirty="0" err="1"/>
              <a:t>úRôu±ÉúW</a:t>
            </a:r>
            <a:endParaRPr lang="en-IN" dirty="0"/>
          </a:p>
          <a:p>
            <a:r>
              <a:rPr lang="en-IN" dirty="0" err="1"/>
              <a:t>úUôúNûV</a:t>
            </a:r>
            <a:r>
              <a:rPr lang="en-IN" dirty="0"/>
              <a:t> </a:t>
            </a:r>
            <a:r>
              <a:rPr lang="en-IN" dirty="0" err="1"/>
              <a:t>AûZjÕl</a:t>
            </a:r>
            <a:r>
              <a:rPr lang="en-IN" dirty="0"/>
              <a:t> </a:t>
            </a:r>
            <a:r>
              <a:rPr lang="en-IN" dirty="0" err="1"/>
              <a:t>úT£ÉúW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E5ABE-CCCA-499D-9C85-EC0AC3D1E7F5}"/>
              </a:ext>
            </a:extLst>
          </p:cNvPr>
          <p:cNvSpPr txBox="1"/>
          <p:nvPr/>
        </p:nvSpPr>
        <p:spPr>
          <a:xfrm>
            <a:off x="-1" y="539184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G¡lÕ</a:t>
            </a:r>
            <a:r>
              <a:rPr lang="en-IN" dirty="0"/>
              <a:t> </a:t>
            </a:r>
            <a:r>
              <a:rPr lang="en-IN" dirty="0" err="1"/>
              <a:t>úRNjÕdÏ</a:t>
            </a:r>
            <a:r>
              <a:rPr lang="en-IN" dirty="0"/>
              <a:t> </a:t>
            </a:r>
            <a:r>
              <a:rPr lang="en-IN" dirty="0" err="1"/>
              <a:t>áh¥f</a:t>
            </a:r>
            <a:r>
              <a:rPr lang="en-IN" dirty="0"/>
              <a:t> </a:t>
            </a:r>
            <a:r>
              <a:rPr lang="en-IN" dirty="0" err="1"/>
              <a:t>ùNuÈúW</a:t>
            </a:r>
            <a:endParaRPr lang="en-IN" dirty="0"/>
          </a:p>
          <a:p>
            <a:r>
              <a:rPr lang="en-IN" dirty="0" err="1"/>
              <a:t>GeLû</a:t>
            </a:r>
            <a:r>
              <a:rPr lang="en-IN" dirty="0"/>
              <a:t>[ ¨</a:t>
            </a:r>
            <a:r>
              <a:rPr lang="en-IN" dirty="0" err="1"/>
              <a:t>Wl</a:t>
            </a:r>
            <a:r>
              <a:rPr lang="en-IN" dirty="0"/>
              <a:t>© </a:t>
            </a:r>
            <a:r>
              <a:rPr lang="en-IN" dirty="0" err="1"/>
              <a:t>TVuTÓjÕm</a:t>
            </a:r>
            <a:r>
              <a:rPr lang="en-IN" dirty="0"/>
              <a:t> - </a:t>
            </a:r>
            <a:r>
              <a:rPr lang="en-IN" dirty="0" err="1"/>
              <a:t>Cuß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D7818-6DB7-4395-84AB-9658FBAD496A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ù_Tj§tÏ</a:t>
            </a:r>
            <a:r>
              <a:rPr lang="en-IN" dirty="0"/>
              <a:t> </a:t>
            </a:r>
            <a:r>
              <a:rPr lang="en-IN" dirty="0" err="1"/>
              <a:t>T§p</a:t>
            </a:r>
            <a:r>
              <a:rPr lang="en-IN" dirty="0"/>
              <a:t> Rk¾úW</a:t>
            </a:r>
          </a:p>
          <a:p>
            <a:r>
              <a:rPr lang="pt-BR" dirty="0"/>
              <a:t>C\e¡ Yk¾o Ad¡²Vôn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62D2F-0293-4D74-9F5E-29B8BBEFF2C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CÚkR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ÑhùP¬j¾úW</a:t>
            </a:r>
          </a:p>
          <a:p>
            <a:r>
              <a:rPr lang="nl-NL" dirty="0"/>
              <a:t>GeL°u Ït\eLû[ G¬jÕ®Óm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8B153-F76F-4CC2-88C0-71A9AF6170B0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HNôVô</a:t>
            </a:r>
            <a:r>
              <a:rPr lang="en-IN" dirty="0"/>
              <a:t> </a:t>
            </a:r>
            <a:r>
              <a:rPr lang="en-IN" dirty="0" err="1"/>
              <a:t>SôûYj</a:t>
            </a:r>
            <a:r>
              <a:rPr lang="en-IN" dirty="0"/>
              <a:t> </a:t>
            </a:r>
            <a:r>
              <a:rPr lang="en-IN" dirty="0" err="1"/>
              <a:t>ùRôhPÕúTôX</a:t>
            </a:r>
            <a:endParaRPr lang="en-IN" dirty="0"/>
          </a:p>
          <a:p>
            <a:r>
              <a:rPr lang="en-IN" dirty="0" err="1"/>
              <a:t>GeL°u</a:t>
            </a:r>
            <a:r>
              <a:rPr lang="en-IN" dirty="0"/>
              <a:t> </a:t>
            </a:r>
            <a:r>
              <a:rPr lang="en-IN" dirty="0" err="1"/>
              <a:t>SôûY</a:t>
            </a:r>
            <a:r>
              <a:rPr lang="en-IN" dirty="0"/>
              <a:t> </a:t>
            </a:r>
            <a:r>
              <a:rPr lang="en-IN" dirty="0" err="1"/>
              <a:t>ùRôhPÚÞm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CF1A5-9385-44E3-ACD9-81A10539C36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Aàl×úYu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ùNôuÉúW</a:t>
            </a:r>
            <a:endParaRPr lang="en-IN" dirty="0"/>
          </a:p>
          <a:p>
            <a:r>
              <a:rPr lang="en-IN" dirty="0" err="1"/>
              <a:t>GeLû</a:t>
            </a:r>
            <a:r>
              <a:rPr lang="en-IN" dirty="0"/>
              <a:t>[ </a:t>
            </a:r>
            <a:r>
              <a:rPr lang="en-IN" dirty="0" err="1"/>
              <a:t>Aàl×m</a:t>
            </a:r>
            <a:r>
              <a:rPr lang="en-IN" dirty="0"/>
              <a:t> </a:t>
            </a:r>
            <a:r>
              <a:rPr lang="en-IN" dirty="0" err="1"/>
              <a:t>úRNj§tÏ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485BB-6491-4BD5-B7F3-4429A674C1E9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UVUô</a:t>
            </a:r>
            <a:r>
              <a:rPr lang="en-IN" dirty="0"/>
              <a:t>] </a:t>
            </a:r>
            <a:r>
              <a:rPr lang="en-IN" dirty="0" err="1"/>
              <a:t>SôÜL</a:t>
            </a:r>
            <a:r>
              <a:rPr lang="en-IN" dirty="0"/>
              <a:t>[</a:t>
            </a:r>
            <a:r>
              <a:rPr lang="en-IN" dirty="0" err="1"/>
              <a:t>ôL</a:t>
            </a:r>
            <a:endParaRPr lang="en-IN" dirty="0"/>
          </a:p>
          <a:p>
            <a:r>
              <a:rPr lang="en-IN" dirty="0" err="1"/>
              <a:t>AlúTôvRXo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C\e¡ Yk¾úW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05C33-6EE0-453E-88FD-3D0538D6E0A3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Ak¨V</a:t>
            </a:r>
            <a:r>
              <a:rPr lang="en-IN" dirty="0"/>
              <a:t> </a:t>
            </a:r>
            <a:r>
              <a:rPr lang="en-IN" dirty="0" err="1"/>
              <a:t>ùUô¯ûV</a:t>
            </a:r>
            <a:r>
              <a:rPr lang="en-IN" dirty="0"/>
              <a:t> </a:t>
            </a:r>
            <a:r>
              <a:rPr lang="en-IN" dirty="0" err="1"/>
              <a:t>úTN</a:t>
            </a:r>
            <a:r>
              <a:rPr lang="en-IN" dirty="0"/>
              <a:t> ûYj¾úW</a:t>
            </a:r>
          </a:p>
          <a:p>
            <a:r>
              <a:rPr lang="pl-PL" dirty="0"/>
              <a:t>B®«u YWeL[ôp ¨Wl©ÉúW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184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2021-01-27T07:38:49Z</dcterms:modified>
</cp:coreProperties>
</file>