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4DB6C-B5FD-4DD7-BAED-3AD475C1238D}"/>
              </a:ext>
            </a:extLst>
          </p:cNvPr>
          <p:cNvSpPr txBox="1"/>
          <p:nvPr/>
        </p:nvSpPr>
        <p:spPr>
          <a:xfrm>
            <a:off x="0" y="540219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6DCBB-009A-4F98-8A75-7C521E908DBC}"/>
              </a:ext>
            </a:extLst>
          </p:cNvPr>
          <p:cNvSpPr txBox="1"/>
          <p:nvPr/>
        </p:nvSpPr>
        <p:spPr>
          <a:xfrm>
            <a:off x="0" y="540246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</a:t>
            </a:r>
            <a:r>
              <a:rPr lang="en-IN" dirty="0" err="1"/>
              <a:t>Uô</a:t>
            </a:r>
            <a:r>
              <a:rPr lang="en-IN" dirty="0"/>
              <a:t>]</a:t>
            </a:r>
            <a:r>
              <a:rPr lang="en-IN" dirty="0" err="1"/>
              <a:t>ôd¡Óm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64A97-DD12-42FE-A86B-466E818F6D7F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©¬®û] ¿</a:t>
            </a:r>
            <a:r>
              <a:rPr lang="en-IN" dirty="0" err="1"/>
              <a:t>d¡Óm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/>
              <a:t>©[ÜLs </a:t>
            </a:r>
            <a:r>
              <a:rPr lang="en-IN" dirty="0" err="1"/>
              <a:t>úTôd¡Óm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13985-E798-4900-A666-6592E8E42CC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Jl×WYôd¡Óm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/>
              <a:t>JÚU]</a:t>
            </a:r>
            <a:r>
              <a:rPr lang="en-IN" dirty="0" err="1"/>
              <a:t>Uôd¡Óm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4AE27-FFCC-43E4-AE7C-AE2C483CE1EA}"/>
              </a:ext>
            </a:extLst>
          </p:cNvPr>
          <p:cNvSpPr txBox="1"/>
          <p:nvPr/>
        </p:nvSpPr>
        <p:spPr>
          <a:xfrm>
            <a:off x="0" y="574298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LôÚiV</a:t>
            </a:r>
            <a:r>
              <a:rPr lang="en-IN" dirty="0"/>
              <a:t> úRY²u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E6435-5323-4747-9272-3EB5E35A9CC8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G§¬</a:t>
            </a:r>
            <a:r>
              <a:rPr lang="en-IN" dirty="0" err="1"/>
              <a:t>ûV</a:t>
            </a:r>
            <a:r>
              <a:rPr lang="en-IN" dirty="0"/>
              <a:t> </a:t>
            </a:r>
            <a:r>
              <a:rPr lang="en-IN" dirty="0" err="1"/>
              <a:t>ÕWj§Óm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 err="1"/>
              <a:t>GkSôÞm</a:t>
            </a:r>
            <a:r>
              <a:rPr lang="en-IN" dirty="0"/>
              <a:t> </a:t>
            </a:r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9CC3E-6C39-4A0B-8875-B85AA682653A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A§LôWm</a:t>
            </a:r>
            <a:r>
              <a:rPr lang="en-IN" dirty="0"/>
              <a:t> </a:t>
            </a:r>
            <a:r>
              <a:rPr lang="en-IN" dirty="0" err="1"/>
              <a:t>Rk§Óm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 err="1"/>
              <a:t>A§NVm</a:t>
            </a:r>
            <a:r>
              <a:rPr lang="en-IN" dirty="0"/>
              <a:t> </a:t>
            </a:r>
            <a:r>
              <a:rPr lang="en-IN" dirty="0" err="1"/>
              <a:t>ùNn§Óm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52C07-B305-4AF1-96B8-71B4577F1ED1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TôYeLs</a:t>
            </a:r>
            <a:r>
              <a:rPr lang="en-IN" dirty="0"/>
              <a:t> </a:t>
            </a:r>
            <a:r>
              <a:rPr lang="en-IN" dirty="0" err="1"/>
              <a:t>úTôd¡Óm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 err="1"/>
              <a:t>T¬ÑjRUôd¡Óm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3726F-724A-412C-9414-70850FDC0B53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NôTeLû</a:t>
            </a:r>
            <a:r>
              <a:rPr lang="en-IN" dirty="0"/>
              <a:t>[ ¿</a:t>
            </a:r>
            <a:r>
              <a:rPr lang="en-IN" dirty="0" err="1"/>
              <a:t>d¡Óm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 err="1"/>
              <a:t>NUôRô</a:t>
            </a:r>
            <a:r>
              <a:rPr lang="en-IN" dirty="0"/>
              <a:t>]m </a:t>
            </a:r>
            <a:r>
              <a:rPr lang="en-IN" dirty="0" err="1"/>
              <a:t>Rk§Óm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- </a:t>
            </a:r>
            <a:r>
              <a:rPr lang="en-IN" dirty="0" err="1"/>
              <a:t>SUdÏ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BA640-DE12-4549-8282-28FD57EC4D25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RÚ¡u</a:t>
            </a:r>
            <a:r>
              <a:rPr lang="en-IN" dirty="0"/>
              <a:t>\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07234-A5F7-4D3E-A708-D138AEC8876E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ùTXÅ</a:t>
            </a:r>
            <a:r>
              <a:rPr lang="en-IN" dirty="0"/>
              <a:t>]m ¿</a:t>
            </a:r>
            <a:r>
              <a:rPr lang="en-IN" dirty="0" err="1"/>
              <a:t>d¡Óm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 err="1"/>
              <a:t>ùTXYô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Uôt±Óm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18223-3887-4963-A5DF-66BEFE6CFB30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SUdLôn</a:t>
            </a:r>
            <a:r>
              <a:rPr lang="en-IN" dirty="0"/>
              <a:t> </a:t>
            </a:r>
            <a:r>
              <a:rPr lang="en-IN" dirty="0" err="1"/>
              <a:t>T¬kÕ</a:t>
            </a:r>
            <a:r>
              <a:rPr lang="en-IN" dirty="0"/>
              <a:t> </a:t>
            </a:r>
            <a:r>
              <a:rPr lang="en-IN" dirty="0" err="1"/>
              <a:t>úTÑm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 err="1"/>
              <a:t>SôsúRôßm</a:t>
            </a:r>
            <a:r>
              <a:rPr lang="en-IN" dirty="0"/>
              <a:t> </a:t>
            </a:r>
            <a:r>
              <a:rPr lang="en-IN" dirty="0" err="1"/>
              <a:t>TôÕLôdÏm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213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2021-02-07T01:04:02Z</dcterms:modified>
</cp:coreProperties>
</file>