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4" r:id="rId3"/>
    <p:sldId id="395" r:id="rId4"/>
    <p:sldId id="396" r:id="rId5"/>
    <p:sldId id="400" r:id="rId6"/>
    <p:sldId id="401" r:id="rId7"/>
    <p:sldId id="403" r:id="rId8"/>
    <p:sldId id="404" r:id="rId9"/>
    <p:sldId id="399" r:id="rId10"/>
    <p:sldId id="3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facebook.etzm@gmail.com" userId="05f0189a5894c19d" providerId="LiveId" clId="{C828FA02-3194-4B26-8168-9415A97BBC03}"/>
    <pc:docChg chg="custSel addSld delSld modSld">
      <pc:chgData name="facebook.etzm@gmail.com" userId="05f0189a5894c19d" providerId="LiveId" clId="{C828FA02-3194-4B26-8168-9415A97BBC03}" dt="2022-04-10T10:36:07.764" v="476" actId="47"/>
      <pc:docMkLst>
        <pc:docMk/>
      </pc:docMkLst>
      <pc:sldChg chg="modSp mod">
        <pc:chgData name="facebook.etzm@gmail.com" userId="05f0189a5894c19d" providerId="LiveId" clId="{C828FA02-3194-4B26-8168-9415A97BBC03}" dt="2022-04-06T12:56:31.547" v="39" actId="1036"/>
        <pc:sldMkLst>
          <pc:docMk/>
          <pc:sldMk cId="944968354" sldId="391"/>
        </pc:sldMkLst>
        <pc:spChg chg="mod">
          <ac:chgData name="facebook.etzm@gmail.com" userId="05f0189a5894c19d" providerId="LiveId" clId="{C828FA02-3194-4B26-8168-9415A97BBC03}" dt="2022-04-06T12:56:31.547" v="39" actId="1036"/>
          <ac:spMkLst>
            <pc:docMk/>
            <pc:sldMk cId="944968354" sldId="391"/>
            <ac:spMk id="4" creationId="{1E4DCED3-2676-4A76-B841-E15D7B171B98}"/>
          </ac:spMkLst>
        </pc:spChg>
      </pc:sldChg>
      <pc:sldChg chg="del">
        <pc:chgData name="facebook.etzm@gmail.com" userId="05f0189a5894c19d" providerId="LiveId" clId="{C828FA02-3194-4B26-8168-9415A97BBC03}" dt="2022-04-10T10:35:31.510" v="475" actId="47"/>
        <pc:sldMkLst>
          <pc:docMk/>
          <pc:sldMk cId="4103851070" sldId="393"/>
        </pc:sldMkLst>
      </pc:sldChg>
      <pc:sldChg chg="modSp mod">
        <pc:chgData name="facebook.etzm@gmail.com" userId="05f0189a5894c19d" providerId="LiveId" clId="{C828FA02-3194-4B26-8168-9415A97BBC03}" dt="2022-04-06T12:57:31.219" v="94" actId="1035"/>
        <pc:sldMkLst>
          <pc:docMk/>
          <pc:sldMk cId="697301760" sldId="394"/>
        </pc:sldMkLst>
        <pc:spChg chg="mod">
          <ac:chgData name="facebook.etzm@gmail.com" userId="05f0189a5894c19d" providerId="LiveId" clId="{C828FA02-3194-4B26-8168-9415A97BBC03}" dt="2022-04-06T12:57:31.219" v="94" actId="1035"/>
          <ac:spMkLst>
            <pc:docMk/>
            <pc:sldMk cId="697301760" sldId="394"/>
            <ac:spMk id="4" creationId="{2FF20B5B-22EE-4861-A35C-F1CE7976584F}"/>
          </ac:spMkLst>
        </pc:spChg>
      </pc:sldChg>
      <pc:sldChg chg="modSp mod">
        <pc:chgData name="facebook.etzm@gmail.com" userId="05f0189a5894c19d" providerId="LiveId" clId="{C828FA02-3194-4B26-8168-9415A97BBC03}" dt="2022-04-06T12:58:57.998" v="104" actId="1035"/>
        <pc:sldMkLst>
          <pc:docMk/>
          <pc:sldMk cId="3154497884" sldId="395"/>
        </pc:sldMkLst>
        <pc:spChg chg="mod">
          <ac:chgData name="facebook.etzm@gmail.com" userId="05f0189a5894c19d" providerId="LiveId" clId="{C828FA02-3194-4B26-8168-9415A97BBC03}" dt="2022-04-06T12:58:57.998" v="104" actId="1035"/>
          <ac:spMkLst>
            <pc:docMk/>
            <pc:sldMk cId="3154497884" sldId="395"/>
            <ac:spMk id="4" creationId="{044F18D2-9395-4116-86E1-2C4C1D5CE218}"/>
          </ac:spMkLst>
        </pc:spChg>
      </pc:sldChg>
      <pc:sldChg chg="addSp modSp mod">
        <pc:chgData name="facebook.etzm@gmail.com" userId="05f0189a5894c19d" providerId="LiveId" clId="{C828FA02-3194-4B26-8168-9415A97BBC03}" dt="2022-04-06T12:59:27.377" v="158" actId="1035"/>
        <pc:sldMkLst>
          <pc:docMk/>
          <pc:sldMk cId="468807757" sldId="396"/>
        </pc:sldMkLst>
        <pc:spChg chg="add mod">
          <ac:chgData name="facebook.etzm@gmail.com" userId="05f0189a5894c19d" providerId="LiveId" clId="{C828FA02-3194-4B26-8168-9415A97BBC03}" dt="2022-04-06T12:59:27.377" v="158" actId="1035"/>
          <ac:spMkLst>
            <pc:docMk/>
            <pc:sldMk cId="468807757" sldId="396"/>
            <ac:spMk id="4" creationId="{E4C70113-576A-4DD6-B447-F560208753D5}"/>
          </ac:spMkLst>
        </pc:spChg>
      </pc:sldChg>
      <pc:sldChg chg="addSp modSp mod">
        <pc:chgData name="facebook.etzm@gmail.com" userId="05f0189a5894c19d" providerId="LiveId" clId="{C828FA02-3194-4B26-8168-9415A97BBC03}" dt="2022-04-10T10:35:20.253" v="474" actId="1035"/>
        <pc:sldMkLst>
          <pc:docMk/>
          <pc:sldMk cId="3900721468" sldId="397"/>
        </pc:sldMkLst>
        <pc:spChg chg="add mod">
          <ac:chgData name="facebook.etzm@gmail.com" userId="05f0189a5894c19d" providerId="LiveId" clId="{C828FA02-3194-4B26-8168-9415A97BBC03}" dt="2022-04-10T10:35:20.253" v="474" actId="1035"/>
          <ac:spMkLst>
            <pc:docMk/>
            <pc:sldMk cId="3900721468" sldId="397"/>
            <ac:spMk id="4" creationId="{5CA0E3D6-7CD5-480E-BEC0-CC0267E405AD}"/>
          </ac:spMkLst>
        </pc:spChg>
      </pc:sldChg>
      <pc:sldChg chg="del">
        <pc:chgData name="facebook.etzm@gmail.com" userId="05f0189a5894c19d" providerId="LiveId" clId="{C828FA02-3194-4B26-8168-9415A97BBC03}" dt="2022-04-10T10:36:07.764" v="476" actId="47"/>
        <pc:sldMkLst>
          <pc:docMk/>
          <pc:sldMk cId="3630413095" sldId="398"/>
        </pc:sldMkLst>
      </pc:sldChg>
      <pc:sldChg chg="addSp modSp add mod">
        <pc:chgData name="facebook.etzm@gmail.com" userId="05f0189a5894c19d" providerId="LiveId" clId="{C828FA02-3194-4B26-8168-9415A97BBC03}" dt="2022-04-06T13:14:06.046" v="428" actId="1036"/>
        <pc:sldMkLst>
          <pc:docMk/>
          <pc:sldMk cId="599284858" sldId="399"/>
        </pc:sldMkLst>
        <pc:spChg chg="add mod">
          <ac:chgData name="facebook.etzm@gmail.com" userId="05f0189a5894c19d" providerId="LiveId" clId="{C828FA02-3194-4B26-8168-9415A97BBC03}" dt="2022-04-06T13:14:06.046" v="428" actId="1036"/>
          <ac:spMkLst>
            <pc:docMk/>
            <pc:sldMk cId="599284858" sldId="399"/>
            <ac:spMk id="4" creationId="{0A672404-488D-4B15-8265-F173C0ABE675}"/>
          </ac:spMkLst>
        </pc:spChg>
      </pc:sldChg>
      <pc:sldChg chg="addSp modSp add mod">
        <pc:chgData name="facebook.etzm@gmail.com" userId="05f0189a5894c19d" providerId="LiveId" clId="{C828FA02-3194-4B26-8168-9415A97BBC03}" dt="2022-04-06T13:09:52.613" v="238" actId="1035"/>
        <pc:sldMkLst>
          <pc:docMk/>
          <pc:sldMk cId="2558336972" sldId="400"/>
        </pc:sldMkLst>
        <pc:spChg chg="add mod">
          <ac:chgData name="facebook.etzm@gmail.com" userId="05f0189a5894c19d" providerId="LiveId" clId="{C828FA02-3194-4B26-8168-9415A97BBC03}" dt="2022-04-06T13:09:52.613" v="238" actId="1035"/>
          <ac:spMkLst>
            <pc:docMk/>
            <pc:sldMk cId="2558336972" sldId="400"/>
            <ac:spMk id="4" creationId="{62CC879C-2E74-4BE7-BCD9-FA6F721C5999}"/>
          </ac:spMkLst>
        </pc:spChg>
      </pc:sldChg>
      <pc:sldChg chg="addSp modSp add mod">
        <pc:chgData name="facebook.etzm@gmail.com" userId="05f0189a5894c19d" providerId="LiveId" clId="{C828FA02-3194-4B26-8168-9415A97BBC03}" dt="2022-04-06T13:11:21.055" v="290" actId="1035"/>
        <pc:sldMkLst>
          <pc:docMk/>
          <pc:sldMk cId="1020944509" sldId="401"/>
        </pc:sldMkLst>
        <pc:spChg chg="add mod">
          <ac:chgData name="facebook.etzm@gmail.com" userId="05f0189a5894c19d" providerId="LiveId" clId="{C828FA02-3194-4B26-8168-9415A97BBC03}" dt="2022-04-06T13:11:21.055" v="290" actId="1035"/>
          <ac:spMkLst>
            <pc:docMk/>
            <pc:sldMk cId="1020944509" sldId="401"/>
            <ac:spMk id="4" creationId="{B6329506-BECF-40D6-8114-429BC205DAC9}"/>
          </ac:spMkLst>
        </pc:spChg>
      </pc:sldChg>
      <pc:sldChg chg="addSp add del mod">
        <pc:chgData name="facebook.etzm@gmail.com" userId="05f0189a5894c19d" providerId="LiveId" clId="{C828FA02-3194-4B26-8168-9415A97BBC03}" dt="2022-04-06T13:10:49.118" v="242" actId="47"/>
        <pc:sldMkLst>
          <pc:docMk/>
          <pc:sldMk cId="3205210528" sldId="402"/>
        </pc:sldMkLst>
        <pc:spChg chg="add">
          <ac:chgData name="facebook.etzm@gmail.com" userId="05f0189a5894c19d" providerId="LiveId" clId="{C828FA02-3194-4B26-8168-9415A97BBC03}" dt="2022-04-06T13:10:21.882" v="240" actId="22"/>
          <ac:spMkLst>
            <pc:docMk/>
            <pc:sldMk cId="3205210528" sldId="402"/>
            <ac:spMk id="4" creationId="{35D91625-9B3E-4F94-85EE-963ACCB7A167}"/>
          </ac:spMkLst>
        </pc:spChg>
      </pc:sldChg>
      <pc:sldChg chg="addSp delSp modSp add mod">
        <pc:chgData name="facebook.etzm@gmail.com" userId="05f0189a5894c19d" providerId="LiveId" clId="{C828FA02-3194-4B26-8168-9415A97BBC03}" dt="2022-04-06T13:12:31.227" v="339" actId="1036"/>
        <pc:sldMkLst>
          <pc:docMk/>
          <pc:sldMk cId="1956742742" sldId="403"/>
        </pc:sldMkLst>
        <pc:spChg chg="add del">
          <ac:chgData name="facebook.etzm@gmail.com" userId="05f0189a5894c19d" providerId="LiveId" clId="{C828FA02-3194-4B26-8168-9415A97BBC03}" dt="2022-04-06T13:11:40.416" v="291" actId="478"/>
          <ac:spMkLst>
            <pc:docMk/>
            <pc:sldMk cId="1956742742" sldId="403"/>
            <ac:spMk id="4" creationId="{E757AEB0-8D5B-41DD-B626-DF851579F31C}"/>
          </ac:spMkLst>
        </pc:spChg>
        <pc:spChg chg="add mod">
          <ac:chgData name="facebook.etzm@gmail.com" userId="05f0189a5894c19d" providerId="LiveId" clId="{C828FA02-3194-4B26-8168-9415A97BBC03}" dt="2022-04-06T13:12:31.227" v="339" actId="1036"/>
          <ac:spMkLst>
            <pc:docMk/>
            <pc:sldMk cId="1956742742" sldId="403"/>
            <ac:spMk id="7" creationId="{AB80E68E-DAC2-4540-A4B2-8A1C72A3B00D}"/>
          </ac:spMkLst>
        </pc:spChg>
      </pc:sldChg>
      <pc:sldChg chg="addSp modSp add mod">
        <pc:chgData name="facebook.etzm@gmail.com" userId="05f0189a5894c19d" providerId="LiveId" clId="{C828FA02-3194-4B26-8168-9415A97BBC03}" dt="2022-04-06T13:13:11.490" v="387" actId="1036"/>
        <pc:sldMkLst>
          <pc:docMk/>
          <pc:sldMk cId="391482519" sldId="404"/>
        </pc:sldMkLst>
        <pc:spChg chg="add mod">
          <ac:chgData name="facebook.etzm@gmail.com" userId="05f0189a5894c19d" providerId="LiveId" clId="{C828FA02-3194-4B26-8168-9415A97BBC03}" dt="2022-04-06T13:13:11.490" v="387" actId="1036"/>
          <ac:spMkLst>
            <pc:docMk/>
            <pc:sldMk cId="391482519" sldId="404"/>
            <ac:spMk id="4" creationId="{19472965-2FBC-49CD-B594-E479D88F411C}"/>
          </ac:spMkLst>
        </pc:spChg>
      </pc:sldChg>
    </pc:docChg>
  </pc:docChgLst>
  <pc:docChgLst>
    <pc:chgData name="Samson Christopher" userId="6a13b5f1e64a53ae" providerId="LiveId" clId="{50D0C14F-A6A0-44A5-9C3D-8E0E83FD2E00}"/>
    <pc:docChg chg="modSld">
      <pc:chgData name="Samson Christopher" userId="6a13b5f1e64a53ae" providerId="LiveId" clId="{50D0C14F-A6A0-44A5-9C3D-8E0E83FD2E00}" dt="2022-04-10T15:07:38.005" v="1" actId="20577"/>
      <pc:docMkLst>
        <pc:docMk/>
      </pc:docMkLst>
      <pc:sldChg chg="modSp mod">
        <pc:chgData name="Samson Christopher" userId="6a13b5f1e64a53ae" providerId="LiveId" clId="{50D0C14F-A6A0-44A5-9C3D-8E0E83FD2E00}" dt="2022-04-10T15:07:38.005" v="1" actId="20577"/>
        <pc:sldMkLst>
          <pc:docMk/>
          <pc:sldMk cId="697301760" sldId="394"/>
        </pc:sldMkLst>
        <pc:spChg chg="mod">
          <ac:chgData name="Samson Christopher" userId="6a13b5f1e64a53ae" providerId="LiveId" clId="{50D0C14F-A6A0-44A5-9C3D-8E0E83FD2E00}" dt="2022-04-10T15:07:38.005" v="1" actId="20577"/>
          <ac:spMkLst>
            <pc:docMk/>
            <pc:sldMk cId="697301760" sldId="394"/>
            <ac:spMk id="4" creationId="{2FF20B5B-22EE-4861-A35C-F1CE7976584F}"/>
          </ac:spMkLst>
        </pc:spChg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facebook.etzm@gmail.com" userId="05f0189a5894c19d" providerId="LiveId" clId="{343D51A2-848E-4126-BE87-25D707DCD4CA}"/>
    <pc:docChg chg="custSel addSld delSld modSld sldOrd">
      <pc:chgData name="facebook.etzm@gmail.com" userId="05f0189a5894c19d" providerId="LiveId" clId="{343D51A2-848E-4126-BE87-25D707DCD4CA}" dt="2022-02-09T10:47:04.712" v="368" actId="47"/>
      <pc:docMkLst>
        <pc:docMk/>
      </pc:docMkLst>
      <pc:sldChg chg="del">
        <pc:chgData name="facebook.etzm@gmail.com" userId="05f0189a5894c19d" providerId="LiveId" clId="{343D51A2-848E-4126-BE87-25D707DCD4CA}" dt="2022-02-09T10:47:04.712" v="368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343D51A2-848E-4126-BE87-25D707DCD4CA}" dt="2022-02-08T11:03:17.972" v="59" actId="1036"/>
        <pc:sldMkLst>
          <pc:docMk/>
          <pc:sldMk cId="944968354" sldId="391"/>
        </pc:sldMkLst>
        <pc:spChg chg="add mod">
          <ac:chgData name="facebook.etzm@gmail.com" userId="05f0189a5894c19d" providerId="LiveId" clId="{343D51A2-848E-4126-BE87-25D707DCD4CA}" dt="2022-02-08T11:03:17.972" v="59" actId="1036"/>
          <ac:spMkLst>
            <pc:docMk/>
            <pc:sldMk cId="944968354" sldId="391"/>
            <ac:spMk id="4" creationId="{4DEBC7C1-F546-4342-807A-EC5BBE9876B9}"/>
          </ac:spMkLst>
        </pc:spChg>
      </pc:sldChg>
      <pc:sldChg chg="addSp modSp mod">
        <pc:chgData name="facebook.etzm@gmail.com" userId="05f0189a5894c19d" providerId="LiveId" clId="{343D51A2-848E-4126-BE87-25D707DCD4CA}" dt="2022-02-08T11:05:04.542" v="123" actId="1036"/>
        <pc:sldMkLst>
          <pc:docMk/>
          <pc:sldMk cId="1414681237" sldId="392"/>
        </pc:sldMkLst>
        <pc:spChg chg="add mod">
          <ac:chgData name="facebook.etzm@gmail.com" userId="05f0189a5894c19d" providerId="LiveId" clId="{343D51A2-848E-4126-BE87-25D707DCD4CA}" dt="2022-02-08T11:05:04.542" v="123" actId="1036"/>
          <ac:spMkLst>
            <pc:docMk/>
            <pc:sldMk cId="1414681237" sldId="392"/>
            <ac:spMk id="4" creationId="{8282FCDD-6792-4852-AB15-2DFD8011463F}"/>
          </ac:spMkLst>
        </pc:spChg>
      </pc:sldChg>
      <pc:sldChg chg="addSp modSp mod">
        <pc:chgData name="facebook.etzm@gmail.com" userId="05f0189a5894c19d" providerId="LiveId" clId="{343D51A2-848E-4126-BE87-25D707DCD4CA}" dt="2022-02-08T11:07:46.049" v="169" actId="20577"/>
        <pc:sldMkLst>
          <pc:docMk/>
          <pc:sldMk cId="4103851070" sldId="393"/>
        </pc:sldMkLst>
        <pc:spChg chg="add mod">
          <ac:chgData name="facebook.etzm@gmail.com" userId="05f0189a5894c19d" providerId="LiveId" clId="{343D51A2-848E-4126-BE87-25D707DCD4CA}" dt="2022-02-08T11:07:46.049" v="169" actId="20577"/>
          <ac:spMkLst>
            <pc:docMk/>
            <pc:sldMk cId="4103851070" sldId="393"/>
            <ac:spMk id="4" creationId="{93BEB0FA-221E-4D53-A546-F5B37A3B8A25}"/>
          </ac:spMkLst>
        </pc:spChg>
      </pc:sldChg>
      <pc:sldChg chg="addSp modSp mod">
        <pc:chgData name="facebook.etzm@gmail.com" userId="05f0189a5894c19d" providerId="LiveId" clId="{343D51A2-848E-4126-BE87-25D707DCD4CA}" dt="2022-02-08T11:10:00.929" v="224" actId="14100"/>
        <pc:sldMkLst>
          <pc:docMk/>
          <pc:sldMk cId="659567130" sldId="394"/>
        </pc:sldMkLst>
        <pc:spChg chg="add mod">
          <ac:chgData name="facebook.etzm@gmail.com" userId="05f0189a5894c19d" providerId="LiveId" clId="{343D51A2-848E-4126-BE87-25D707DCD4CA}" dt="2022-02-08T11:10:00.929" v="224" actId="14100"/>
          <ac:spMkLst>
            <pc:docMk/>
            <pc:sldMk cId="659567130" sldId="394"/>
            <ac:spMk id="4" creationId="{B44371D5-7C6A-46FD-BD47-69258926E0F0}"/>
          </ac:spMkLst>
        </pc:spChg>
      </pc:sldChg>
      <pc:sldChg chg="addSp modSp mod">
        <pc:chgData name="facebook.etzm@gmail.com" userId="05f0189a5894c19d" providerId="LiveId" clId="{343D51A2-848E-4126-BE87-25D707DCD4CA}" dt="2022-02-09T10:45:32.143" v="287" actId="1035"/>
        <pc:sldMkLst>
          <pc:docMk/>
          <pc:sldMk cId="859356432" sldId="395"/>
        </pc:sldMkLst>
        <pc:spChg chg="add mod">
          <ac:chgData name="facebook.etzm@gmail.com" userId="05f0189a5894c19d" providerId="LiveId" clId="{343D51A2-848E-4126-BE87-25D707DCD4CA}" dt="2022-02-09T10:45:32.143" v="287" actId="1035"/>
          <ac:spMkLst>
            <pc:docMk/>
            <pc:sldMk cId="859356432" sldId="395"/>
            <ac:spMk id="4" creationId="{F95E1A9A-9D4F-4EF2-8428-F55349C08F12}"/>
          </ac:spMkLst>
        </pc:spChg>
      </pc:sldChg>
      <pc:sldChg chg="addSp delSp modSp add mod">
        <pc:chgData name="facebook.etzm@gmail.com" userId="05f0189a5894c19d" providerId="LiveId" clId="{343D51A2-848E-4126-BE87-25D707DCD4CA}" dt="2022-02-09T10:46:53.663" v="367" actId="1036"/>
        <pc:sldMkLst>
          <pc:docMk/>
          <pc:sldMk cId="936891734" sldId="396"/>
        </pc:sldMkLst>
        <pc:spChg chg="add mod">
          <ac:chgData name="facebook.etzm@gmail.com" userId="05f0189a5894c19d" providerId="LiveId" clId="{343D51A2-848E-4126-BE87-25D707DCD4CA}" dt="2022-02-09T10:46:53.663" v="367" actId="1036"/>
          <ac:spMkLst>
            <pc:docMk/>
            <pc:sldMk cId="936891734" sldId="396"/>
            <ac:spMk id="4" creationId="{5B110EF3-6AA9-4489-96E4-70C9F62886BC}"/>
          </ac:spMkLst>
        </pc:spChg>
        <pc:spChg chg="add del">
          <ac:chgData name="facebook.etzm@gmail.com" userId="05f0189a5894c19d" providerId="LiveId" clId="{343D51A2-848E-4126-BE87-25D707DCD4CA}" dt="2022-02-08T11:08:03.265" v="170" actId="478"/>
          <ac:spMkLst>
            <pc:docMk/>
            <pc:sldMk cId="936891734" sldId="396"/>
            <ac:spMk id="4" creationId="{8D456E29-1898-4225-891D-0D458433FCC6}"/>
          </ac:spMkLst>
        </pc:spChg>
        <pc:spChg chg="add del">
          <ac:chgData name="facebook.etzm@gmail.com" userId="05f0189a5894c19d" providerId="LiveId" clId="{343D51A2-848E-4126-BE87-25D707DCD4CA}" dt="2022-02-08T11:08:16.702" v="172" actId="478"/>
          <ac:spMkLst>
            <pc:docMk/>
            <pc:sldMk cId="936891734" sldId="396"/>
            <ac:spMk id="7" creationId="{5DB0286A-5BB6-469F-8AE3-1F8C64355548}"/>
          </ac:spMkLst>
        </pc:spChg>
      </pc:sldChg>
      <pc:sldChg chg="addSp modSp add mod ord">
        <pc:chgData name="facebook.etzm@gmail.com" userId="05f0189a5894c19d" providerId="LiveId" clId="{343D51A2-848E-4126-BE87-25D707DCD4CA}" dt="2022-02-08T11:09:21.529" v="221"/>
        <pc:sldMkLst>
          <pc:docMk/>
          <pc:sldMk cId="1677781144" sldId="397"/>
        </pc:sldMkLst>
        <pc:spChg chg="add mod">
          <ac:chgData name="facebook.etzm@gmail.com" userId="05f0189a5894c19d" providerId="LiveId" clId="{343D51A2-848E-4126-BE87-25D707DCD4CA}" dt="2022-02-08T11:09:14.444" v="219" actId="1036"/>
          <ac:spMkLst>
            <pc:docMk/>
            <pc:sldMk cId="1677781144" sldId="397"/>
            <ac:spMk id="4" creationId="{37D73805-553D-4A85-B61D-682DC7C361B4}"/>
          </ac:spMkLst>
        </pc:spChg>
      </pc:sldChg>
      <pc:sldChg chg="add del">
        <pc:chgData name="facebook.etzm@gmail.com" userId="05f0189a5894c19d" providerId="LiveId" clId="{343D51A2-848E-4126-BE87-25D707DCD4CA}" dt="2022-02-08T11:02:38.633" v="18" actId="47"/>
        <pc:sldMkLst>
          <pc:docMk/>
          <pc:sldMk cId="2969336170" sldId="397"/>
        </pc:sldMkLst>
      </pc:sldChg>
      <pc:sldChg chg="add del">
        <pc:chgData name="facebook.etzm@gmail.com" userId="05f0189a5894c19d" providerId="LiveId" clId="{343D51A2-848E-4126-BE87-25D707DCD4CA}" dt="2022-02-08T11:02:38.051" v="17" actId="47"/>
        <pc:sldMkLst>
          <pc:docMk/>
          <pc:sldMk cId="3149535443" sldId="398"/>
        </pc:sldMkLst>
      </pc:sldChg>
      <pc:sldChg chg="add del">
        <pc:chgData name="facebook.etzm@gmail.com" userId="05f0189a5894c19d" providerId="LiveId" clId="{343D51A2-848E-4126-BE87-25D707DCD4CA}" dt="2022-02-08T11:02:37.525" v="16" actId="47"/>
        <pc:sldMkLst>
          <pc:docMk/>
          <pc:sldMk cId="3889078892" sldId="399"/>
        </pc:sldMkLst>
      </pc:sldChg>
      <pc:sldChg chg="add del">
        <pc:chgData name="facebook.etzm@gmail.com" userId="05f0189a5894c19d" providerId="LiveId" clId="{343D51A2-848E-4126-BE87-25D707DCD4CA}" dt="2022-02-08T11:02:36.921" v="15" actId="47"/>
        <pc:sldMkLst>
          <pc:docMk/>
          <pc:sldMk cId="966503285" sldId="400"/>
        </pc:sldMkLst>
      </pc:sldChg>
      <pc:sldChg chg="add del">
        <pc:chgData name="facebook.etzm@gmail.com" userId="05f0189a5894c19d" providerId="LiveId" clId="{343D51A2-848E-4126-BE87-25D707DCD4CA}" dt="2022-02-08T11:02:36.384" v="14" actId="47"/>
        <pc:sldMkLst>
          <pc:docMk/>
          <pc:sldMk cId="298015895" sldId="401"/>
        </pc:sldMkLst>
      </pc:sldChg>
      <pc:sldChg chg="add del">
        <pc:chgData name="facebook.etzm@gmail.com" userId="05f0189a5894c19d" providerId="LiveId" clId="{343D51A2-848E-4126-BE87-25D707DCD4CA}" dt="2022-02-08T11:02:35.879" v="13" actId="47"/>
        <pc:sldMkLst>
          <pc:docMk/>
          <pc:sldMk cId="1147204883" sldId="40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facebook.etzm@gmail.com" userId="05f0189a5894c19d" providerId="LiveId" clId="{36C001F3-389C-4E18-834C-A2EF63793E4B}"/>
    <pc:docChg chg="undo custSel modSld">
      <pc:chgData name="facebook.etzm@gmail.com" userId="05f0189a5894c19d" providerId="LiveId" clId="{36C001F3-389C-4E18-834C-A2EF63793E4B}" dt="2022-02-27T09:18:40.250" v="21" actId="6549"/>
      <pc:docMkLst>
        <pc:docMk/>
      </pc:docMkLst>
      <pc:sldChg chg="modSp mod">
        <pc:chgData name="facebook.etzm@gmail.com" userId="05f0189a5894c19d" providerId="LiveId" clId="{36C001F3-389C-4E18-834C-A2EF63793E4B}" dt="2022-02-27T09:18:40.250" v="21" actId="6549"/>
        <pc:sldMkLst>
          <pc:docMk/>
          <pc:sldMk cId="659567130" sldId="394"/>
        </pc:sldMkLst>
        <pc:spChg chg="mod">
          <ac:chgData name="facebook.etzm@gmail.com" userId="05f0189a5894c19d" providerId="LiveId" clId="{36C001F3-389C-4E18-834C-A2EF63793E4B}" dt="2022-02-27T09:18:40.250" v="21" actId="6549"/>
          <ac:spMkLst>
            <pc:docMk/>
            <pc:sldMk cId="659567130" sldId="394"/>
            <ac:spMk id="4" creationId="{B44371D5-7C6A-46FD-BD47-69258926E0F0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DCED3-2676-4A76-B841-E15D7B171B98}"/>
              </a:ext>
            </a:extLst>
          </p:cNvPr>
          <p:cNvSpPr txBox="1"/>
          <p:nvPr/>
        </p:nvSpPr>
        <p:spPr>
          <a:xfrm>
            <a:off x="0" y="536519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E«úWôÓ</a:t>
            </a:r>
            <a:r>
              <a:rPr lang="en-IN" dirty="0"/>
              <a:t> </a:t>
            </a:r>
            <a:r>
              <a:rPr lang="en-IN" dirty="0" err="1"/>
              <a:t>GÝkRYúW</a:t>
            </a:r>
            <a:r>
              <a:rPr lang="en-IN" dirty="0"/>
              <a:t> </a:t>
            </a:r>
            <a:r>
              <a:rPr lang="en-IN" dirty="0" err="1"/>
              <a:t>EUdúL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U¡ûU«p</a:t>
            </a:r>
            <a:r>
              <a:rPr lang="en-IN" dirty="0"/>
              <a:t> </a:t>
            </a:r>
            <a:r>
              <a:rPr lang="en-IN" dirty="0" err="1"/>
              <a:t>YôrTYúW</a:t>
            </a:r>
            <a:r>
              <a:rPr lang="en-IN" dirty="0"/>
              <a:t> </a:t>
            </a:r>
            <a:r>
              <a:rPr lang="en-IN" dirty="0" err="1"/>
              <a:t>EUdúL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0E3D6-7CD5-480E-BEC0-CC0267E405AD}"/>
              </a:ext>
            </a:extLst>
          </p:cNvPr>
          <p:cNvSpPr txBox="1"/>
          <p:nvPr/>
        </p:nvSpPr>
        <p:spPr>
          <a:xfrm>
            <a:off x="-1" y="537298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ûL®PôUp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LôlTYúW</a:t>
            </a:r>
            <a:r>
              <a:rPr lang="en-IN" dirty="0"/>
              <a:t> </a:t>
            </a:r>
          </a:p>
          <a:p>
            <a:r>
              <a:rPr lang="en-IN" dirty="0" err="1"/>
              <a:t>EUdúL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0072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20B5B-22EE-4861-A35C-F1CE7976584F}"/>
              </a:ext>
            </a:extLst>
          </p:cNvPr>
          <p:cNvSpPr txBox="1"/>
          <p:nvPr/>
        </p:nvSpPr>
        <p:spPr>
          <a:xfrm>
            <a:off x="0" y="536118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 </a:t>
            </a:r>
          </a:p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9730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F18D2-9395-4116-86E1-2C4C1D5CE218}"/>
              </a:ext>
            </a:extLst>
          </p:cNvPr>
          <p:cNvSpPr txBox="1"/>
          <p:nvPr/>
        </p:nvSpPr>
        <p:spPr>
          <a:xfrm>
            <a:off x="0" y="536910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U¬jÕlúTôn</a:t>
            </a:r>
            <a:r>
              <a:rPr lang="en-IN" dirty="0"/>
              <a:t> </a:t>
            </a:r>
            <a:r>
              <a:rPr lang="en-IN" dirty="0" err="1"/>
              <a:t>CÚkúRu</a:t>
            </a:r>
            <a:r>
              <a:rPr lang="en-IN" dirty="0"/>
              <a:t> </a:t>
            </a:r>
            <a:r>
              <a:rPr lang="en-IN" dirty="0" err="1"/>
              <a:t>TôYj</a:t>
            </a:r>
            <a:r>
              <a:rPr lang="en-IN" dirty="0"/>
              <a:t>§]</a:t>
            </a:r>
            <a:r>
              <a:rPr lang="en-IN" dirty="0" err="1"/>
              <a:t>ôp</a:t>
            </a:r>
            <a:endParaRPr lang="en-IN" dirty="0"/>
          </a:p>
          <a:p>
            <a:r>
              <a:rPr lang="en-IN" dirty="0"/>
              <a:t> </a:t>
            </a:r>
            <a:r>
              <a:rPr lang="en-IN" dirty="0" err="1"/>
              <a:t>UßËYu</a:t>
            </a:r>
            <a:r>
              <a:rPr lang="en-IN" dirty="0"/>
              <a:t> Rk¾o ¡</a:t>
            </a:r>
            <a:r>
              <a:rPr lang="en-IN" dirty="0" err="1"/>
              <a:t>ÚûT</a:t>
            </a:r>
            <a:r>
              <a:rPr lang="en-IN" dirty="0"/>
              <a:t>«]</a:t>
            </a:r>
            <a:r>
              <a:rPr lang="en-IN" dirty="0" err="1"/>
              <a:t>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49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70113-576A-4DD6-B447-F560208753D5}"/>
              </a:ext>
            </a:extLst>
          </p:cNvPr>
          <p:cNvSpPr txBox="1"/>
          <p:nvPr/>
        </p:nvSpPr>
        <p:spPr>
          <a:xfrm>
            <a:off x="-1" y="538486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LpYô¬úV</a:t>
            </a:r>
            <a:r>
              <a:rPr lang="en-IN" dirty="0"/>
              <a:t> </a:t>
            </a:r>
            <a:r>
              <a:rPr lang="en-IN" dirty="0" err="1"/>
              <a:t>LôÚiVúU</a:t>
            </a:r>
            <a:r>
              <a:rPr lang="en-IN" dirty="0"/>
              <a:t> </a:t>
            </a:r>
          </a:p>
          <a:p>
            <a:r>
              <a:rPr lang="en-IN" dirty="0" err="1"/>
              <a:t>EUdúL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6880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C879C-2E74-4BE7-BCD9-FA6F721C5999}"/>
              </a:ext>
            </a:extLst>
          </p:cNvPr>
          <p:cNvSpPr txBox="1"/>
          <p:nvPr/>
        </p:nvSpPr>
        <p:spPr>
          <a:xfrm>
            <a:off x="0" y="5353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ûXúV</a:t>
            </a:r>
            <a:r>
              <a:rPr lang="en-IN" dirty="0"/>
              <a:t>\</a:t>
            </a:r>
            <a:r>
              <a:rPr lang="en-IN" dirty="0" err="1"/>
              <a:t>lùTt</a:t>
            </a:r>
            <a:r>
              <a:rPr lang="en-IN" dirty="0"/>
              <a:t>\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CRVj§u</a:t>
            </a:r>
            <a:r>
              <a:rPr lang="en-IN" dirty="0"/>
              <a:t> </a:t>
            </a:r>
          </a:p>
          <a:p>
            <a:r>
              <a:rPr lang="en-IN" dirty="0" err="1"/>
              <a:t>Au×dÏs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úNojRYúW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33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29506-BECF-40D6-8114-429BC205DAC9}"/>
              </a:ext>
            </a:extLst>
          </p:cNvPr>
          <p:cNvSpPr txBox="1"/>
          <p:nvPr/>
        </p:nvSpPr>
        <p:spPr>
          <a:xfrm>
            <a:off x="-1" y="537298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AuTôúX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AûQjÕd</a:t>
            </a:r>
            <a:r>
              <a:rPr lang="en-IN" dirty="0"/>
              <a:t> ùLôi¼o </a:t>
            </a:r>
          </a:p>
          <a:p>
            <a:r>
              <a:rPr lang="en-IN" dirty="0" err="1"/>
              <a:t>EUdúL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2094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0E68E-DAC2-4540-A4B2-8A1C72A3B00D}"/>
              </a:ext>
            </a:extLst>
          </p:cNvPr>
          <p:cNvSpPr txBox="1"/>
          <p:nvPr/>
        </p:nvSpPr>
        <p:spPr>
          <a:xfrm>
            <a:off x="-1" y="536111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Uô±Óm</a:t>
            </a:r>
            <a:r>
              <a:rPr lang="en-IN" dirty="0"/>
              <a:t> </a:t>
            </a:r>
            <a:r>
              <a:rPr lang="en-IN" dirty="0" err="1"/>
              <a:t>AuTôp</a:t>
            </a:r>
            <a:r>
              <a:rPr lang="en-IN" dirty="0"/>
              <a:t> </a:t>
            </a:r>
            <a:r>
              <a:rPr lang="en-IN" dirty="0" err="1"/>
              <a:t>êr</a:t>
            </a:r>
            <a:r>
              <a:rPr lang="en-IN" dirty="0"/>
              <a:t>¡«</a:t>
            </a:r>
            <a:r>
              <a:rPr lang="en-IN" dirty="0" err="1"/>
              <a:t>ÚkúRu</a:t>
            </a:r>
            <a:r>
              <a:rPr lang="en-IN" dirty="0"/>
              <a:t> </a:t>
            </a:r>
          </a:p>
          <a:p>
            <a:r>
              <a:rPr lang="en-IN" dirty="0"/>
              <a:t>¨</a:t>
            </a:r>
            <a:r>
              <a:rPr lang="en-IN" dirty="0" err="1"/>
              <a:t>WkRWUôn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LiúPu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74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72965-2FBC-49CD-B594-E479D88F411C}"/>
              </a:ext>
            </a:extLst>
          </p:cNvPr>
          <p:cNvSpPr txBox="1"/>
          <p:nvPr/>
        </p:nvSpPr>
        <p:spPr>
          <a:xfrm>
            <a:off x="0" y="538485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ûXVôn</a:t>
            </a:r>
            <a:r>
              <a:rPr lang="en-IN" dirty="0"/>
              <a:t> Gu²p ¨</a:t>
            </a:r>
            <a:r>
              <a:rPr lang="en-IN" dirty="0" err="1"/>
              <a:t>ûXjRYúW</a:t>
            </a:r>
            <a:r>
              <a:rPr lang="en-IN" dirty="0"/>
              <a:t> </a:t>
            </a:r>
          </a:p>
          <a:p>
            <a:r>
              <a:rPr lang="en-IN" dirty="0" err="1"/>
              <a:t>EUdúL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148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72404-488D-4B15-8265-F173C0ABE675}"/>
              </a:ext>
            </a:extLst>
          </p:cNvPr>
          <p:cNvSpPr txBox="1"/>
          <p:nvPr/>
        </p:nvSpPr>
        <p:spPr>
          <a:xfrm>
            <a:off x="0" y="53729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Sm©ú</a:t>
            </a:r>
            <a:r>
              <a:rPr lang="en-IN" dirty="0"/>
              <a:t>]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ûL®hPôÛm</a:t>
            </a:r>
            <a:r>
              <a:rPr lang="en-IN" dirty="0"/>
              <a:t> </a:t>
            </a:r>
          </a:p>
          <a:p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ôR</a:t>
            </a:r>
            <a:r>
              <a:rPr lang="en-IN" dirty="0"/>
              <a:t> U\</a:t>
            </a:r>
            <a:r>
              <a:rPr lang="en-IN" dirty="0" err="1"/>
              <a:t>YôR</a:t>
            </a:r>
            <a:r>
              <a:rPr lang="en-IN" dirty="0"/>
              <a:t> Gu </a:t>
            </a:r>
            <a:r>
              <a:rPr lang="en-IN" dirty="0" err="1"/>
              <a:t>úSNúW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28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1615</TotalTime>
  <Words>123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65</cp:revision>
  <dcterms:created xsi:type="dcterms:W3CDTF">2019-11-02T16:27:41Z</dcterms:created>
  <dcterms:modified xsi:type="dcterms:W3CDTF">2022-04-10T15:07:46Z</dcterms:modified>
</cp:coreProperties>
</file>