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1" r:id="rId2"/>
    <p:sldId id="402" r:id="rId3"/>
    <p:sldId id="394" r:id="rId4"/>
    <p:sldId id="395" r:id="rId5"/>
    <p:sldId id="396" r:id="rId6"/>
    <p:sldId id="397" r:id="rId7"/>
    <p:sldId id="399" r:id="rId8"/>
    <p:sldId id="40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cebook.etzm@gmail.com" userId="05f0189a5894c19d" providerId="LiveId" clId="{28B7F0CA-5CA1-4B03-AAA6-383619276641}"/>
    <pc:docChg chg="custSel addSld delSld modSld">
      <pc:chgData name="facebook.etzm@gmail.com" userId="05f0189a5894c19d" providerId="LiveId" clId="{28B7F0CA-5CA1-4B03-AAA6-383619276641}" dt="2022-04-10T10:57:09.114" v="454" actId="47"/>
      <pc:docMkLst>
        <pc:docMk/>
      </pc:docMkLst>
      <pc:sldChg chg="addSp modSp mod">
        <pc:chgData name="facebook.etzm@gmail.com" userId="05f0189a5894c19d" providerId="LiveId" clId="{28B7F0CA-5CA1-4B03-AAA6-383619276641}" dt="2022-04-10T10:51:03.946" v="53" actId="1036"/>
        <pc:sldMkLst>
          <pc:docMk/>
          <pc:sldMk cId="944968354" sldId="391"/>
        </pc:sldMkLst>
        <pc:spChg chg="add mod">
          <ac:chgData name="facebook.etzm@gmail.com" userId="05f0189a5894c19d" providerId="LiveId" clId="{28B7F0CA-5CA1-4B03-AAA6-383619276641}" dt="2022-04-10T10:51:03.946" v="53" actId="1036"/>
          <ac:spMkLst>
            <pc:docMk/>
            <pc:sldMk cId="944968354" sldId="391"/>
            <ac:spMk id="4" creationId="{1577C59E-60E6-4FAD-8469-E3719241F34F}"/>
          </ac:spMkLst>
        </pc:spChg>
      </pc:sldChg>
      <pc:sldChg chg="del">
        <pc:chgData name="facebook.etzm@gmail.com" userId="05f0189a5894c19d" providerId="LiveId" clId="{28B7F0CA-5CA1-4B03-AAA6-383619276641}" dt="2022-04-10T10:57:09.114" v="454" actId="47"/>
        <pc:sldMkLst>
          <pc:docMk/>
          <pc:sldMk cId="4103851070" sldId="393"/>
        </pc:sldMkLst>
      </pc:sldChg>
      <pc:sldChg chg="addSp delSp modSp mod">
        <pc:chgData name="facebook.etzm@gmail.com" userId="05f0189a5894c19d" providerId="LiveId" clId="{28B7F0CA-5CA1-4B03-AAA6-383619276641}" dt="2022-04-10T10:54:16.081" v="182" actId="1035"/>
        <pc:sldMkLst>
          <pc:docMk/>
          <pc:sldMk cId="697301760" sldId="394"/>
        </pc:sldMkLst>
        <pc:spChg chg="add del">
          <ac:chgData name="facebook.etzm@gmail.com" userId="05f0189a5894c19d" providerId="LiveId" clId="{28B7F0CA-5CA1-4B03-AAA6-383619276641}" dt="2022-04-10T10:52:08" v="121" actId="478"/>
          <ac:spMkLst>
            <pc:docMk/>
            <pc:sldMk cId="697301760" sldId="394"/>
            <ac:spMk id="4" creationId="{C5F2312C-3941-41F1-9818-BEB2E12EC402}"/>
          </ac:spMkLst>
        </pc:spChg>
        <pc:spChg chg="add mod">
          <ac:chgData name="facebook.etzm@gmail.com" userId="05f0189a5894c19d" providerId="LiveId" clId="{28B7F0CA-5CA1-4B03-AAA6-383619276641}" dt="2022-04-10T10:54:16.081" v="182" actId="1035"/>
          <ac:spMkLst>
            <pc:docMk/>
            <pc:sldMk cId="697301760" sldId="394"/>
            <ac:spMk id="7" creationId="{5D78D6BB-BA5D-4511-B7A9-235DFD2D114A}"/>
          </ac:spMkLst>
        </pc:spChg>
      </pc:sldChg>
      <pc:sldChg chg="addSp modSp mod">
        <pc:chgData name="facebook.etzm@gmail.com" userId="05f0189a5894c19d" providerId="LiveId" clId="{28B7F0CA-5CA1-4B03-AAA6-383619276641}" dt="2022-04-10T10:54:45.850" v="228" actId="1035"/>
        <pc:sldMkLst>
          <pc:docMk/>
          <pc:sldMk cId="3154497884" sldId="395"/>
        </pc:sldMkLst>
        <pc:spChg chg="add mod">
          <ac:chgData name="facebook.etzm@gmail.com" userId="05f0189a5894c19d" providerId="LiveId" clId="{28B7F0CA-5CA1-4B03-AAA6-383619276641}" dt="2022-04-10T10:54:45.850" v="228" actId="1035"/>
          <ac:spMkLst>
            <pc:docMk/>
            <pc:sldMk cId="3154497884" sldId="395"/>
            <ac:spMk id="4" creationId="{BACBDE92-7FA3-4F8A-9314-780C5D0F76DA}"/>
          </ac:spMkLst>
        </pc:spChg>
      </pc:sldChg>
      <pc:sldChg chg="addSp modSp mod">
        <pc:chgData name="facebook.etzm@gmail.com" userId="05f0189a5894c19d" providerId="LiveId" clId="{28B7F0CA-5CA1-4B03-AAA6-383619276641}" dt="2022-04-10T10:55:12.699" v="292" actId="1035"/>
        <pc:sldMkLst>
          <pc:docMk/>
          <pc:sldMk cId="468807757" sldId="396"/>
        </pc:sldMkLst>
        <pc:spChg chg="add mod">
          <ac:chgData name="facebook.etzm@gmail.com" userId="05f0189a5894c19d" providerId="LiveId" clId="{28B7F0CA-5CA1-4B03-AAA6-383619276641}" dt="2022-04-10T10:55:12.699" v="292" actId="1035"/>
          <ac:spMkLst>
            <pc:docMk/>
            <pc:sldMk cId="468807757" sldId="396"/>
            <ac:spMk id="4" creationId="{75576F43-82D0-486E-A848-2FAC0C1C46DA}"/>
          </ac:spMkLst>
        </pc:spChg>
      </pc:sldChg>
      <pc:sldChg chg="addSp modSp mod">
        <pc:chgData name="facebook.etzm@gmail.com" userId="05f0189a5894c19d" providerId="LiveId" clId="{28B7F0CA-5CA1-4B03-AAA6-383619276641}" dt="2022-04-10T10:55:44.995" v="339" actId="1036"/>
        <pc:sldMkLst>
          <pc:docMk/>
          <pc:sldMk cId="3900721468" sldId="397"/>
        </pc:sldMkLst>
        <pc:spChg chg="add mod">
          <ac:chgData name="facebook.etzm@gmail.com" userId="05f0189a5894c19d" providerId="LiveId" clId="{28B7F0CA-5CA1-4B03-AAA6-383619276641}" dt="2022-04-10T10:55:44.995" v="339" actId="1036"/>
          <ac:spMkLst>
            <pc:docMk/>
            <pc:sldMk cId="3900721468" sldId="397"/>
            <ac:spMk id="4" creationId="{4231E0E4-E784-41D0-B2C3-E18304DAB013}"/>
          </ac:spMkLst>
        </pc:spChg>
      </pc:sldChg>
      <pc:sldChg chg="del">
        <pc:chgData name="facebook.etzm@gmail.com" userId="05f0189a5894c19d" providerId="LiveId" clId="{28B7F0CA-5CA1-4B03-AAA6-383619276641}" dt="2022-04-10T10:56:49.320" v="396" actId="47"/>
        <pc:sldMkLst>
          <pc:docMk/>
          <pc:sldMk cId="3630413095" sldId="398"/>
        </pc:sldMkLst>
      </pc:sldChg>
      <pc:sldChg chg="addSp modSp add mod">
        <pc:chgData name="facebook.etzm@gmail.com" userId="05f0189a5894c19d" providerId="LiveId" clId="{28B7F0CA-5CA1-4B03-AAA6-383619276641}" dt="2022-04-10T10:56:11.253" v="391" actId="1036"/>
        <pc:sldMkLst>
          <pc:docMk/>
          <pc:sldMk cId="2420507033" sldId="399"/>
        </pc:sldMkLst>
        <pc:spChg chg="add mod">
          <ac:chgData name="facebook.etzm@gmail.com" userId="05f0189a5894c19d" providerId="LiveId" clId="{28B7F0CA-5CA1-4B03-AAA6-383619276641}" dt="2022-04-10T10:56:11.253" v="391" actId="1036"/>
          <ac:spMkLst>
            <pc:docMk/>
            <pc:sldMk cId="2420507033" sldId="399"/>
            <ac:spMk id="4" creationId="{89ADFEFF-5676-48AF-83A8-9864D1D07009}"/>
          </ac:spMkLst>
        </pc:spChg>
      </pc:sldChg>
      <pc:sldChg chg="addSp modSp add mod">
        <pc:chgData name="facebook.etzm@gmail.com" userId="05f0189a5894c19d" providerId="LiveId" clId="{28B7F0CA-5CA1-4B03-AAA6-383619276641}" dt="2022-04-10T10:57:01.093" v="453" actId="1035"/>
        <pc:sldMkLst>
          <pc:docMk/>
          <pc:sldMk cId="741954973" sldId="400"/>
        </pc:sldMkLst>
        <pc:spChg chg="add mod">
          <ac:chgData name="facebook.etzm@gmail.com" userId="05f0189a5894c19d" providerId="LiveId" clId="{28B7F0CA-5CA1-4B03-AAA6-383619276641}" dt="2022-04-10T10:57:01.093" v="453" actId="1035"/>
          <ac:spMkLst>
            <pc:docMk/>
            <pc:sldMk cId="741954973" sldId="400"/>
            <ac:spMk id="4" creationId="{24F152A8-391A-4B57-8A16-C1BEF200D74F}"/>
          </ac:spMkLst>
        </pc:spChg>
      </pc:sldChg>
      <pc:sldChg chg="add del">
        <pc:chgData name="facebook.etzm@gmail.com" userId="05f0189a5894c19d" providerId="LiveId" clId="{28B7F0CA-5CA1-4B03-AAA6-383619276641}" dt="2022-04-10T10:56:51.061" v="397" actId="47"/>
        <pc:sldMkLst>
          <pc:docMk/>
          <pc:sldMk cId="4176547380" sldId="401"/>
        </pc:sldMkLst>
      </pc:sldChg>
      <pc:sldChg chg="addSp modSp add mod">
        <pc:chgData name="facebook.etzm@gmail.com" userId="05f0189a5894c19d" providerId="LiveId" clId="{28B7F0CA-5CA1-4B03-AAA6-383619276641}" dt="2022-04-10T10:51:33.502" v="119" actId="1035"/>
        <pc:sldMkLst>
          <pc:docMk/>
          <pc:sldMk cId="263096781" sldId="402"/>
        </pc:sldMkLst>
        <pc:spChg chg="add mod">
          <ac:chgData name="facebook.etzm@gmail.com" userId="05f0189a5894c19d" providerId="LiveId" clId="{28B7F0CA-5CA1-4B03-AAA6-383619276641}" dt="2022-04-10T10:51:33.502" v="119" actId="1035"/>
          <ac:spMkLst>
            <pc:docMk/>
            <pc:sldMk cId="263096781" sldId="402"/>
            <ac:spMk id="4" creationId="{21E177FA-FBB6-4C04-AD59-5316CC5848A8}"/>
          </ac:spMkLst>
        </pc:spChg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EBE8B426-DC2E-4E3E-BE5E-83D29A72592E}"/>
    <pc:docChg chg="undo custSel delSld modSld sldOrd">
      <pc:chgData name="Samson Christopher" userId="6a13b5f1e64a53ae" providerId="LiveId" clId="{EBE8B426-DC2E-4E3E-BE5E-83D29A72592E}" dt="2020-12-22T17:12:55.682" v="42" actId="207"/>
      <pc:docMkLst>
        <pc:docMk/>
      </pc:docMkLst>
      <pc:sldChg chg="addSp delSp modSp mod">
        <pc:chgData name="Samson Christopher" userId="6a13b5f1e64a53ae" providerId="LiveId" clId="{EBE8B426-DC2E-4E3E-BE5E-83D29A72592E}" dt="2020-12-22T17:12:55.682" v="42" actId="207"/>
        <pc:sldMkLst>
          <pc:docMk/>
          <pc:sldMk cId="1777894342" sldId="389"/>
        </pc:sldMkLst>
        <pc:spChg chg="add mod">
          <ac:chgData name="Samson Christopher" userId="6a13b5f1e64a53ae" providerId="LiveId" clId="{EBE8B426-DC2E-4E3E-BE5E-83D29A72592E}" dt="2020-12-22T17:12:55.682" v="42" actId="207"/>
          <ac:spMkLst>
            <pc:docMk/>
            <pc:sldMk cId="1777894342" sldId="389"/>
            <ac:spMk id="2" creationId="{C75AFC5C-83A9-44A5-920E-9AE76B81627C}"/>
          </ac:spMkLst>
        </pc:spChg>
        <pc:spChg chg="add del mod">
          <ac:chgData name="Samson Christopher" userId="6a13b5f1e64a53ae" providerId="LiveId" clId="{EBE8B426-DC2E-4E3E-BE5E-83D29A72592E}" dt="2020-12-22T17:11:58.173" v="27" actId="478"/>
          <ac:spMkLst>
            <pc:docMk/>
            <pc:sldMk cId="1777894342" sldId="389"/>
            <ac:spMk id="5" creationId="{1EEAAD4C-7E8E-4DE2-BE19-B9E99276AFAB}"/>
          </ac:spMkLst>
        </pc:spChg>
        <pc:spChg chg="add del">
          <ac:chgData name="Samson Christopher" userId="6a13b5f1e64a53ae" providerId="LiveId" clId="{EBE8B426-DC2E-4E3E-BE5E-83D29A72592E}" dt="2020-12-22T17:12:05.434" v="33" actId="478"/>
          <ac:spMkLst>
            <pc:docMk/>
            <pc:sldMk cId="1777894342" sldId="389"/>
            <ac:spMk id="6" creationId="{78BDB258-58CC-44AE-80BE-DB2ADED7CF91}"/>
          </ac:spMkLst>
        </pc:spChg>
        <pc:picChg chg="add del mod">
          <ac:chgData name="Samson Christopher" userId="6a13b5f1e64a53ae" providerId="LiveId" clId="{EBE8B426-DC2E-4E3E-BE5E-83D29A72592E}" dt="2020-12-22T17:12:07.875" v="34" actId="1076"/>
          <ac:picMkLst>
            <pc:docMk/>
            <pc:sldMk cId="1777894342" sldId="389"/>
            <ac:picMk id="3" creationId="{524D1ADD-7BE3-44F7-80B3-8A36C0C689E6}"/>
          </ac:picMkLst>
        </pc:picChg>
      </pc:sldChg>
      <pc:sldChg chg="addSp delSp modSp del mod ord setBg">
        <pc:chgData name="Samson Christopher" userId="6a13b5f1e64a53ae" providerId="LiveId" clId="{EBE8B426-DC2E-4E3E-BE5E-83D29A72592E}" dt="2020-12-22T17:11:34.788" v="24" actId="47"/>
        <pc:sldMkLst>
          <pc:docMk/>
          <pc:sldMk cId="850099564" sldId="390"/>
        </pc:sldMkLst>
        <pc:spChg chg="add mod">
          <ac:chgData name="Samson Christopher" userId="6a13b5f1e64a53ae" providerId="LiveId" clId="{EBE8B426-DC2E-4E3E-BE5E-83D29A72592E}" dt="2020-12-22T16:50:58.398" v="18" actId="207"/>
          <ac:spMkLst>
            <pc:docMk/>
            <pc:sldMk cId="850099564" sldId="390"/>
            <ac:spMk id="4" creationId="{AAFA21E4-FA29-47C1-BA47-4AA3E60B1B30}"/>
          </ac:spMkLst>
        </pc:spChg>
        <pc:spChg chg="add del mod">
          <ac:chgData name="Samson Christopher" userId="6a13b5f1e64a53ae" providerId="LiveId" clId="{EBE8B426-DC2E-4E3E-BE5E-83D29A72592E}" dt="2020-12-22T16:49:59.902" v="10"/>
          <ac:spMkLst>
            <pc:docMk/>
            <pc:sldMk cId="850099564" sldId="390"/>
            <ac:spMk id="5" creationId="{749C08E2-331C-460E-8392-31F67583CB80}"/>
          </ac:spMkLst>
        </pc:spChg>
        <pc:spChg chg="add del mod">
          <ac:chgData name="Samson Christopher" userId="6a13b5f1e64a53ae" providerId="LiveId" clId="{EBE8B426-DC2E-4E3E-BE5E-83D29A72592E}" dt="2020-12-22T16:51:40.966" v="20"/>
          <ac:spMkLst>
            <pc:docMk/>
            <pc:sldMk cId="850099564" sldId="390"/>
            <ac:spMk id="7" creationId="{4D85957F-41E6-48E0-A8C5-B18FB22037D7}"/>
          </ac:spMkLst>
        </pc:spChg>
        <pc:spChg chg="add mod">
          <ac:chgData name="Samson Christopher" userId="6a13b5f1e64a53ae" providerId="LiveId" clId="{EBE8B426-DC2E-4E3E-BE5E-83D29A72592E}" dt="2020-12-22T16:52:01.216" v="21"/>
          <ac:spMkLst>
            <pc:docMk/>
            <pc:sldMk cId="850099564" sldId="390"/>
            <ac:spMk id="8" creationId="{97ED0FB0-6F71-43D4-A343-FF146FC27233}"/>
          </ac:spMkLst>
        </pc:spChg>
        <pc:picChg chg="add mod">
          <ac:chgData name="Samson Christopher" userId="6a13b5f1e64a53ae" providerId="LiveId" clId="{EBE8B426-DC2E-4E3E-BE5E-83D29A72592E}" dt="2020-12-22T16:49:32.390" v="6" actId="14100"/>
          <ac:picMkLst>
            <pc:docMk/>
            <pc:sldMk cId="850099564" sldId="390"/>
            <ac:picMk id="3" creationId="{9511EE70-09C8-43EA-8D12-1F6420813C4C}"/>
          </ac:picMkLst>
        </pc:pic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DE6B3D73-C14C-4D4A-BA93-C9E44BEE0AB5}"/>
    <pc:docChg chg="modSld">
      <pc:chgData name="Samson Christopher" userId="6a13b5f1e64a53ae" providerId="LiveId" clId="{DE6B3D73-C14C-4D4A-BA93-C9E44BEE0AB5}" dt="2022-04-10T15:10:05.797" v="2" actId="2711"/>
      <pc:docMkLst>
        <pc:docMk/>
      </pc:docMkLst>
      <pc:sldChg chg="modSp mod">
        <pc:chgData name="Samson Christopher" userId="6a13b5f1e64a53ae" providerId="LiveId" clId="{DE6B3D73-C14C-4D4A-BA93-C9E44BEE0AB5}" dt="2022-04-10T15:10:05.797" v="2" actId="2711"/>
        <pc:sldMkLst>
          <pc:docMk/>
          <pc:sldMk cId="697301760" sldId="394"/>
        </pc:sldMkLst>
        <pc:spChg chg="mod">
          <ac:chgData name="Samson Christopher" userId="6a13b5f1e64a53ae" providerId="LiveId" clId="{DE6B3D73-C14C-4D4A-BA93-C9E44BEE0AB5}" dt="2022-04-10T15:10:05.797" v="2" actId="2711"/>
          <ac:spMkLst>
            <pc:docMk/>
            <pc:sldMk cId="697301760" sldId="394"/>
            <ac:spMk id="7" creationId="{5D78D6BB-BA5D-4511-B7A9-235DFD2D114A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facebook.etzm@gmail.com" userId="05f0189a5894c19d" providerId="LiveId" clId="{343D51A2-848E-4126-BE87-25D707DCD4CA}"/>
    <pc:docChg chg="custSel addSld delSld modSld sldOrd">
      <pc:chgData name="facebook.etzm@gmail.com" userId="05f0189a5894c19d" providerId="LiveId" clId="{343D51A2-848E-4126-BE87-25D707DCD4CA}" dt="2022-02-09T10:47:04.712" v="368" actId="47"/>
      <pc:docMkLst>
        <pc:docMk/>
      </pc:docMkLst>
      <pc:sldChg chg="del">
        <pc:chgData name="facebook.etzm@gmail.com" userId="05f0189a5894c19d" providerId="LiveId" clId="{343D51A2-848E-4126-BE87-25D707DCD4CA}" dt="2022-02-09T10:47:04.712" v="368" actId="47"/>
        <pc:sldMkLst>
          <pc:docMk/>
          <pc:sldMk cId="3837972156" sldId="388"/>
        </pc:sldMkLst>
      </pc:sldChg>
      <pc:sldChg chg="addSp modSp mod">
        <pc:chgData name="facebook.etzm@gmail.com" userId="05f0189a5894c19d" providerId="LiveId" clId="{343D51A2-848E-4126-BE87-25D707DCD4CA}" dt="2022-02-08T11:03:17.972" v="59" actId="1036"/>
        <pc:sldMkLst>
          <pc:docMk/>
          <pc:sldMk cId="944968354" sldId="391"/>
        </pc:sldMkLst>
        <pc:spChg chg="add mod">
          <ac:chgData name="facebook.etzm@gmail.com" userId="05f0189a5894c19d" providerId="LiveId" clId="{343D51A2-848E-4126-BE87-25D707DCD4CA}" dt="2022-02-08T11:03:17.972" v="59" actId="1036"/>
          <ac:spMkLst>
            <pc:docMk/>
            <pc:sldMk cId="944968354" sldId="391"/>
            <ac:spMk id="4" creationId="{4DEBC7C1-F546-4342-807A-EC5BBE9876B9}"/>
          </ac:spMkLst>
        </pc:spChg>
      </pc:sldChg>
      <pc:sldChg chg="addSp modSp mod">
        <pc:chgData name="facebook.etzm@gmail.com" userId="05f0189a5894c19d" providerId="LiveId" clId="{343D51A2-848E-4126-BE87-25D707DCD4CA}" dt="2022-02-08T11:05:04.542" v="123" actId="1036"/>
        <pc:sldMkLst>
          <pc:docMk/>
          <pc:sldMk cId="1414681237" sldId="392"/>
        </pc:sldMkLst>
        <pc:spChg chg="add mod">
          <ac:chgData name="facebook.etzm@gmail.com" userId="05f0189a5894c19d" providerId="LiveId" clId="{343D51A2-848E-4126-BE87-25D707DCD4CA}" dt="2022-02-08T11:05:04.542" v="123" actId="1036"/>
          <ac:spMkLst>
            <pc:docMk/>
            <pc:sldMk cId="1414681237" sldId="392"/>
            <ac:spMk id="4" creationId="{8282FCDD-6792-4852-AB15-2DFD8011463F}"/>
          </ac:spMkLst>
        </pc:spChg>
      </pc:sldChg>
      <pc:sldChg chg="addSp modSp mod">
        <pc:chgData name="facebook.etzm@gmail.com" userId="05f0189a5894c19d" providerId="LiveId" clId="{343D51A2-848E-4126-BE87-25D707DCD4CA}" dt="2022-02-08T11:07:46.049" v="169" actId="20577"/>
        <pc:sldMkLst>
          <pc:docMk/>
          <pc:sldMk cId="4103851070" sldId="393"/>
        </pc:sldMkLst>
        <pc:spChg chg="add mod">
          <ac:chgData name="facebook.etzm@gmail.com" userId="05f0189a5894c19d" providerId="LiveId" clId="{343D51A2-848E-4126-BE87-25D707DCD4CA}" dt="2022-02-08T11:07:46.049" v="169" actId="20577"/>
          <ac:spMkLst>
            <pc:docMk/>
            <pc:sldMk cId="4103851070" sldId="393"/>
            <ac:spMk id="4" creationId="{93BEB0FA-221E-4D53-A546-F5B37A3B8A25}"/>
          </ac:spMkLst>
        </pc:spChg>
      </pc:sldChg>
      <pc:sldChg chg="addSp modSp mod">
        <pc:chgData name="facebook.etzm@gmail.com" userId="05f0189a5894c19d" providerId="LiveId" clId="{343D51A2-848E-4126-BE87-25D707DCD4CA}" dt="2022-02-08T11:10:00.929" v="224" actId="14100"/>
        <pc:sldMkLst>
          <pc:docMk/>
          <pc:sldMk cId="659567130" sldId="394"/>
        </pc:sldMkLst>
        <pc:spChg chg="add mod">
          <ac:chgData name="facebook.etzm@gmail.com" userId="05f0189a5894c19d" providerId="LiveId" clId="{343D51A2-848E-4126-BE87-25D707DCD4CA}" dt="2022-02-08T11:10:00.929" v="224" actId="14100"/>
          <ac:spMkLst>
            <pc:docMk/>
            <pc:sldMk cId="659567130" sldId="394"/>
            <ac:spMk id="4" creationId="{B44371D5-7C6A-46FD-BD47-69258926E0F0}"/>
          </ac:spMkLst>
        </pc:spChg>
      </pc:sldChg>
      <pc:sldChg chg="addSp modSp mod">
        <pc:chgData name="facebook.etzm@gmail.com" userId="05f0189a5894c19d" providerId="LiveId" clId="{343D51A2-848E-4126-BE87-25D707DCD4CA}" dt="2022-02-09T10:45:32.143" v="287" actId="1035"/>
        <pc:sldMkLst>
          <pc:docMk/>
          <pc:sldMk cId="859356432" sldId="395"/>
        </pc:sldMkLst>
        <pc:spChg chg="add mod">
          <ac:chgData name="facebook.etzm@gmail.com" userId="05f0189a5894c19d" providerId="LiveId" clId="{343D51A2-848E-4126-BE87-25D707DCD4CA}" dt="2022-02-09T10:45:32.143" v="287" actId="1035"/>
          <ac:spMkLst>
            <pc:docMk/>
            <pc:sldMk cId="859356432" sldId="395"/>
            <ac:spMk id="4" creationId="{F95E1A9A-9D4F-4EF2-8428-F55349C08F12}"/>
          </ac:spMkLst>
        </pc:spChg>
      </pc:sldChg>
      <pc:sldChg chg="addSp delSp modSp add mod">
        <pc:chgData name="facebook.etzm@gmail.com" userId="05f0189a5894c19d" providerId="LiveId" clId="{343D51A2-848E-4126-BE87-25D707DCD4CA}" dt="2022-02-09T10:46:53.663" v="367" actId="1036"/>
        <pc:sldMkLst>
          <pc:docMk/>
          <pc:sldMk cId="936891734" sldId="396"/>
        </pc:sldMkLst>
        <pc:spChg chg="add mod">
          <ac:chgData name="facebook.etzm@gmail.com" userId="05f0189a5894c19d" providerId="LiveId" clId="{343D51A2-848E-4126-BE87-25D707DCD4CA}" dt="2022-02-09T10:46:53.663" v="367" actId="1036"/>
          <ac:spMkLst>
            <pc:docMk/>
            <pc:sldMk cId="936891734" sldId="396"/>
            <ac:spMk id="4" creationId="{5B110EF3-6AA9-4489-96E4-70C9F62886BC}"/>
          </ac:spMkLst>
        </pc:spChg>
        <pc:spChg chg="add del">
          <ac:chgData name="facebook.etzm@gmail.com" userId="05f0189a5894c19d" providerId="LiveId" clId="{343D51A2-848E-4126-BE87-25D707DCD4CA}" dt="2022-02-08T11:08:03.265" v="170" actId="478"/>
          <ac:spMkLst>
            <pc:docMk/>
            <pc:sldMk cId="936891734" sldId="396"/>
            <ac:spMk id="4" creationId="{8D456E29-1898-4225-891D-0D458433FCC6}"/>
          </ac:spMkLst>
        </pc:spChg>
        <pc:spChg chg="add del">
          <ac:chgData name="facebook.etzm@gmail.com" userId="05f0189a5894c19d" providerId="LiveId" clId="{343D51A2-848E-4126-BE87-25D707DCD4CA}" dt="2022-02-08T11:08:16.702" v="172" actId="478"/>
          <ac:spMkLst>
            <pc:docMk/>
            <pc:sldMk cId="936891734" sldId="396"/>
            <ac:spMk id="7" creationId="{5DB0286A-5BB6-469F-8AE3-1F8C64355548}"/>
          </ac:spMkLst>
        </pc:spChg>
      </pc:sldChg>
      <pc:sldChg chg="addSp modSp add mod ord">
        <pc:chgData name="facebook.etzm@gmail.com" userId="05f0189a5894c19d" providerId="LiveId" clId="{343D51A2-848E-4126-BE87-25D707DCD4CA}" dt="2022-02-08T11:09:21.529" v="221"/>
        <pc:sldMkLst>
          <pc:docMk/>
          <pc:sldMk cId="1677781144" sldId="397"/>
        </pc:sldMkLst>
        <pc:spChg chg="add mod">
          <ac:chgData name="facebook.etzm@gmail.com" userId="05f0189a5894c19d" providerId="LiveId" clId="{343D51A2-848E-4126-BE87-25D707DCD4CA}" dt="2022-02-08T11:09:14.444" v="219" actId="1036"/>
          <ac:spMkLst>
            <pc:docMk/>
            <pc:sldMk cId="1677781144" sldId="397"/>
            <ac:spMk id="4" creationId="{37D73805-553D-4A85-B61D-682DC7C361B4}"/>
          </ac:spMkLst>
        </pc:spChg>
      </pc:sldChg>
      <pc:sldChg chg="add del">
        <pc:chgData name="facebook.etzm@gmail.com" userId="05f0189a5894c19d" providerId="LiveId" clId="{343D51A2-848E-4126-BE87-25D707DCD4CA}" dt="2022-02-08T11:02:38.633" v="18" actId="47"/>
        <pc:sldMkLst>
          <pc:docMk/>
          <pc:sldMk cId="2969336170" sldId="397"/>
        </pc:sldMkLst>
      </pc:sldChg>
      <pc:sldChg chg="add del">
        <pc:chgData name="facebook.etzm@gmail.com" userId="05f0189a5894c19d" providerId="LiveId" clId="{343D51A2-848E-4126-BE87-25D707DCD4CA}" dt="2022-02-08T11:02:38.051" v="17" actId="47"/>
        <pc:sldMkLst>
          <pc:docMk/>
          <pc:sldMk cId="3149535443" sldId="398"/>
        </pc:sldMkLst>
      </pc:sldChg>
      <pc:sldChg chg="add del">
        <pc:chgData name="facebook.etzm@gmail.com" userId="05f0189a5894c19d" providerId="LiveId" clId="{343D51A2-848E-4126-BE87-25D707DCD4CA}" dt="2022-02-08T11:02:37.525" v="16" actId="47"/>
        <pc:sldMkLst>
          <pc:docMk/>
          <pc:sldMk cId="3889078892" sldId="399"/>
        </pc:sldMkLst>
      </pc:sldChg>
      <pc:sldChg chg="add del">
        <pc:chgData name="facebook.etzm@gmail.com" userId="05f0189a5894c19d" providerId="LiveId" clId="{343D51A2-848E-4126-BE87-25D707DCD4CA}" dt="2022-02-08T11:02:36.921" v="15" actId="47"/>
        <pc:sldMkLst>
          <pc:docMk/>
          <pc:sldMk cId="966503285" sldId="400"/>
        </pc:sldMkLst>
      </pc:sldChg>
      <pc:sldChg chg="add del">
        <pc:chgData name="facebook.etzm@gmail.com" userId="05f0189a5894c19d" providerId="LiveId" clId="{343D51A2-848E-4126-BE87-25D707DCD4CA}" dt="2022-02-08T11:02:36.384" v="14" actId="47"/>
        <pc:sldMkLst>
          <pc:docMk/>
          <pc:sldMk cId="298015895" sldId="401"/>
        </pc:sldMkLst>
      </pc:sldChg>
      <pc:sldChg chg="add del">
        <pc:chgData name="facebook.etzm@gmail.com" userId="05f0189a5894c19d" providerId="LiveId" clId="{343D51A2-848E-4126-BE87-25D707DCD4CA}" dt="2022-02-08T11:02:35.879" v="13" actId="47"/>
        <pc:sldMkLst>
          <pc:docMk/>
          <pc:sldMk cId="1147204883" sldId="40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facebook.etzm@gmail.com" userId="05f0189a5894c19d" providerId="LiveId" clId="{36C001F3-389C-4E18-834C-A2EF63793E4B}"/>
    <pc:docChg chg="undo custSel modSld">
      <pc:chgData name="facebook.etzm@gmail.com" userId="05f0189a5894c19d" providerId="LiveId" clId="{36C001F3-389C-4E18-834C-A2EF63793E4B}" dt="2022-02-27T09:18:40.250" v="21" actId="6549"/>
      <pc:docMkLst>
        <pc:docMk/>
      </pc:docMkLst>
      <pc:sldChg chg="modSp mod">
        <pc:chgData name="facebook.etzm@gmail.com" userId="05f0189a5894c19d" providerId="LiveId" clId="{36C001F3-389C-4E18-834C-A2EF63793E4B}" dt="2022-02-27T09:18:40.250" v="21" actId="6549"/>
        <pc:sldMkLst>
          <pc:docMk/>
          <pc:sldMk cId="659567130" sldId="394"/>
        </pc:sldMkLst>
        <pc:spChg chg="mod">
          <ac:chgData name="facebook.etzm@gmail.com" userId="05f0189a5894c19d" providerId="LiveId" clId="{36C001F3-389C-4E18-834C-A2EF63793E4B}" dt="2022-02-27T09:18:40.250" v="21" actId="6549"/>
          <ac:spMkLst>
            <pc:docMk/>
            <pc:sldMk cId="659567130" sldId="394"/>
            <ac:spMk id="4" creationId="{B44371D5-7C6A-46FD-BD47-69258926E0F0}"/>
          </ac:spMkLst>
        </pc:spChg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facebook.etzm@gmail.com" userId="05f0189a5894c19d" providerId="LiveId" clId="{BF578AE9-BAFC-4CE7-AB22-D7F227DE6243}"/>
    <pc:docChg chg="custSel modSld">
      <pc:chgData name="facebook.etzm@gmail.com" userId="05f0189a5894c19d" providerId="LiveId" clId="{BF578AE9-BAFC-4CE7-AB22-D7F227DE6243}" dt="2022-01-26T04:37:40.123" v="7" actId="478"/>
      <pc:docMkLst>
        <pc:docMk/>
      </pc:docMkLst>
      <pc:sldChg chg="delSp modSp mod">
        <pc:chgData name="facebook.etzm@gmail.com" userId="05f0189a5894c19d" providerId="LiveId" clId="{BF578AE9-BAFC-4CE7-AB22-D7F227DE6243}" dt="2022-01-26T04:37:40.123" v="7" actId="478"/>
        <pc:sldMkLst>
          <pc:docMk/>
          <pc:sldMk cId="3837972156" sldId="388"/>
        </pc:sldMkLst>
        <pc:spChg chg="mod">
          <ac:chgData name="facebook.etzm@gmail.com" userId="05f0189a5894c19d" providerId="LiveId" clId="{BF578AE9-BAFC-4CE7-AB22-D7F227DE6243}" dt="2022-01-26T04:37:37.952" v="5" actId="1076"/>
          <ac:spMkLst>
            <pc:docMk/>
            <pc:sldMk cId="3837972156" sldId="388"/>
            <ac:spMk id="3" creationId="{A49D7F30-8F28-4471-B209-610C3E4BEB58}"/>
          </ac:spMkLst>
        </pc:spChg>
        <pc:spChg chg="del mod">
          <ac:chgData name="facebook.etzm@gmail.com" userId="05f0189a5894c19d" providerId="LiveId" clId="{BF578AE9-BAFC-4CE7-AB22-D7F227DE6243}" dt="2022-01-26T04:37:40.123" v="7" actId="478"/>
          <ac:spMkLst>
            <pc:docMk/>
            <pc:sldMk cId="3837972156" sldId="388"/>
            <ac:spMk id="6" creationId="{78BDB258-58CC-44AE-80BE-DB2ADED7CF91}"/>
          </ac:spMkLst>
        </pc:spChg>
      </pc:sldChg>
      <pc:sldChg chg="delSp mod">
        <pc:chgData name="facebook.etzm@gmail.com" userId="05f0189a5894c19d" providerId="LiveId" clId="{BF578AE9-BAFC-4CE7-AB22-D7F227DE6243}" dt="2022-01-26T03:58:54.799" v="4" actId="478"/>
        <pc:sldMkLst>
          <pc:docMk/>
          <pc:sldMk cId="944968354" sldId="391"/>
        </pc:sldMkLst>
        <pc:spChg chg="del">
          <ac:chgData name="facebook.etzm@gmail.com" userId="05f0189a5894c19d" providerId="LiveId" clId="{BF578AE9-BAFC-4CE7-AB22-D7F227DE6243}" dt="2022-01-26T03:58:54.799" v="4" actId="478"/>
          <ac:spMkLst>
            <pc:docMk/>
            <pc:sldMk cId="944968354" sldId="391"/>
            <ac:spMk id="7" creationId="{C0B2E61E-114F-4BB5-853C-D23A922F3783}"/>
          </ac:spMkLst>
        </pc:spChg>
      </pc:sldChg>
      <pc:sldChg chg="delSp mod">
        <pc:chgData name="facebook.etzm@gmail.com" userId="05f0189a5894c19d" providerId="LiveId" clId="{BF578AE9-BAFC-4CE7-AB22-D7F227DE6243}" dt="2022-01-26T03:58:50.175" v="3" actId="478"/>
        <pc:sldMkLst>
          <pc:docMk/>
          <pc:sldMk cId="1414681237" sldId="392"/>
        </pc:sldMkLst>
        <pc:spChg chg="del">
          <ac:chgData name="facebook.etzm@gmail.com" userId="05f0189a5894c19d" providerId="LiveId" clId="{BF578AE9-BAFC-4CE7-AB22-D7F227DE6243}" dt="2022-01-26T03:58:50.175" v="3" actId="478"/>
          <ac:spMkLst>
            <pc:docMk/>
            <pc:sldMk cId="1414681237" sldId="392"/>
            <ac:spMk id="4" creationId="{CE1E73AF-5586-41EA-A923-42462C43F3CE}"/>
          </ac:spMkLst>
        </pc:spChg>
      </pc:sldChg>
      <pc:sldChg chg="delSp mod">
        <pc:chgData name="facebook.etzm@gmail.com" userId="05f0189a5894c19d" providerId="LiveId" clId="{BF578AE9-BAFC-4CE7-AB22-D7F227DE6243}" dt="2022-01-26T03:58:47.885" v="2" actId="478"/>
        <pc:sldMkLst>
          <pc:docMk/>
          <pc:sldMk cId="4103851070" sldId="393"/>
        </pc:sldMkLst>
        <pc:spChg chg="del">
          <ac:chgData name="facebook.etzm@gmail.com" userId="05f0189a5894c19d" providerId="LiveId" clId="{BF578AE9-BAFC-4CE7-AB22-D7F227DE6243}" dt="2022-01-26T03:58:47.885" v="2" actId="478"/>
          <ac:spMkLst>
            <pc:docMk/>
            <pc:sldMk cId="4103851070" sldId="393"/>
            <ac:spMk id="4" creationId="{44CB4E64-EBAF-4174-8BE5-6005E47579E7}"/>
          </ac:spMkLst>
        </pc:spChg>
      </pc:sldChg>
      <pc:sldChg chg="delSp mod">
        <pc:chgData name="facebook.etzm@gmail.com" userId="05f0189a5894c19d" providerId="LiveId" clId="{BF578AE9-BAFC-4CE7-AB22-D7F227DE6243}" dt="2022-01-26T03:58:45.061" v="1" actId="478"/>
        <pc:sldMkLst>
          <pc:docMk/>
          <pc:sldMk cId="659567130" sldId="394"/>
        </pc:sldMkLst>
        <pc:spChg chg="del">
          <ac:chgData name="facebook.etzm@gmail.com" userId="05f0189a5894c19d" providerId="LiveId" clId="{BF578AE9-BAFC-4CE7-AB22-D7F227DE6243}" dt="2022-01-26T03:58:45.061" v="1" actId="478"/>
          <ac:spMkLst>
            <pc:docMk/>
            <pc:sldMk cId="659567130" sldId="394"/>
            <ac:spMk id="4" creationId="{18233F4D-AC91-41B2-8230-7B0DBA17A509}"/>
          </ac:spMkLst>
        </pc:spChg>
      </pc:sldChg>
      <pc:sldChg chg="delSp mod">
        <pc:chgData name="facebook.etzm@gmail.com" userId="05f0189a5894c19d" providerId="LiveId" clId="{BF578AE9-BAFC-4CE7-AB22-D7F227DE6243}" dt="2022-01-26T03:58:41.203" v="0" actId="478"/>
        <pc:sldMkLst>
          <pc:docMk/>
          <pc:sldMk cId="859356432" sldId="395"/>
        </pc:sldMkLst>
        <pc:spChg chg="del">
          <ac:chgData name="facebook.etzm@gmail.com" userId="05f0189a5894c19d" providerId="LiveId" clId="{BF578AE9-BAFC-4CE7-AB22-D7F227DE6243}" dt="2022-01-26T03:58:41.203" v="0" actId="478"/>
          <ac:spMkLst>
            <pc:docMk/>
            <pc:sldMk cId="859356432" sldId="395"/>
            <ac:spMk id="4" creationId="{3872276D-07CC-47ED-ADA5-3B90433C8DD8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77C59E-60E6-4FAD-8469-E3719241F34F}"/>
              </a:ext>
            </a:extLst>
          </p:cNvPr>
          <p:cNvSpPr txBox="1"/>
          <p:nvPr/>
        </p:nvSpPr>
        <p:spPr>
          <a:xfrm>
            <a:off x="-1" y="5384858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LôÔkÖ</a:t>
            </a:r>
            <a:r>
              <a:rPr lang="en-IN" dirty="0"/>
              <a:t> </a:t>
            </a:r>
            <a:r>
              <a:rPr lang="en-IN" dirty="0" err="1"/>
              <a:t>Oôu</a:t>
            </a:r>
            <a:r>
              <a:rPr lang="en-IN" dirty="0"/>
              <a:t> ®</a:t>
            </a:r>
            <a:r>
              <a:rPr lang="en-IN" dirty="0" err="1"/>
              <a:t>vYô^jRôp</a:t>
            </a:r>
            <a:r>
              <a:rPr lang="en-IN" dirty="0"/>
              <a:t> </a:t>
            </a:r>
          </a:p>
          <a:p>
            <a:r>
              <a:rPr lang="en-IN" dirty="0"/>
              <a:t>Gu </a:t>
            </a:r>
            <a:r>
              <a:rPr lang="en-IN" dirty="0" err="1"/>
              <a:t>Øu©p</a:t>
            </a:r>
            <a:r>
              <a:rPr lang="en-IN" dirty="0"/>
              <a:t> </a:t>
            </a:r>
            <a:r>
              <a:rPr lang="en-IN" dirty="0" err="1"/>
              <a:t>ùNeLPp</a:t>
            </a:r>
            <a:r>
              <a:rPr lang="en-IN" dirty="0"/>
              <a:t> </a:t>
            </a:r>
            <a:r>
              <a:rPr lang="en-IN" dirty="0" err="1"/>
              <a:t>ùWiPôÏkÖ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E177FA-FBB6-4C04-AD59-5316CC5848A8}"/>
              </a:ext>
            </a:extLst>
          </p:cNvPr>
          <p:cNvSpPr txBox="1"/>
          <p:nvPr/>
        </p:nvSpPr>
        <p:spPr>
          <a:xfrm>
            <a:off x="-1" y="5361111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LôQôjR</a:t>
            </a:r>
            <a:r>
              <a:rPr lang="en-IN" dirty="0"/>
              <a:t> </a:t>
            </a:r>
            <a:r>
              <a:rPr lang="en-IN" dirty="0" err="1"/>
              <a:t>Lô¬VeMs</a:t>
            </a:r>
            <a:r>
              <a:rPr lang="en-IN" dirty="0"/>
              <a:t> </a:t>
            </a:r>
            <a:r>
              <a:rPr lang="en-IN" dirty="0" err="1"/>
              <a:t>LiØu©p</a:t>
            </a:r>
            <a:r>
              <a:rPr lang="en-IN" dirty="0"/>
              <a:t> </a:t>
            </a:r>
            <a:r>
              <a:rPr lang="en-IN" dirty="0" err="1"/>
              <a:t>ùVkSúTôs</a:t>
            </a:r>
            <a:r>
              <a:rPr lang="en-IN" dirty="0"/>
              <a:t> ®vYô³f º</a:t>
            </a:r>
            <a:r>
              <a:rPr lang="en-IN" dirty="0" err="1"/>
              <a:t>ÓkÖ</a:t>
            </a:r>
            <a:r>
              <a:rPr lang="en-IN" dirty="0"/>
              <a:t> Gu </a:t>
            </a:r>
            <a:r>
              <a:rPr lang="en-IN" dirty="0" err="1"/>
              <a:t>LojRôúY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096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78D6BB-BA5D-4511-B7A9-235DFD2D114A}"/>
              </a:ext>
            </a:extLst>
          </p:cNvPr>
          <p:cNvSpPr txBox="1"/>
          <p:nvPr/>
        </p:nvSpPr>
        <p:spPr>
          <a:xfrm>
            <a:off x="0" y="536111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G¬úLô</a:t>
            </a:r>
            <a:r>
              <a:rPr lang="en-IN" dirty="0"/>
              <a:t> U§ÛLs </a:t>
            </a:r>
            <a:r>
              <a:rPr lang="en-IN" dirty="0" err="1"/>
              <a:t>EVokÕ</a:t>
            </a:r>
            <a:r>
              <a:rPr lang="en-IN" dirty="0"/>
              <a:t> ¨k </a:t>
            </a:r>
            <a:r>
              <a:rPr lang="en-IN" dirty="0" err="1"/>
              <a:t>Sôp</a:t>
            </a:r>
            <a:endParaRPr lang="en-IN" dirty="0"/>
          </a:p>
          <a:p>
            <a:r>
              <a:rPr lang="en-IN" dirty="0"/>
              <a:t> </a:t>
            </a:r>
            <a:r>
              <a:rPr lang="en-IN" dirty="0" err="1"/>
              <a:t>A§u</a:t>
            </a:r>
            <a:r>
              <a:rPr lang="en-IN" dirty="0"/>
              <a:t> </a:t>
            </a:r>
            <a:r>
              <a:rPr lang="en-IN" dirty="0" err="1"/>
              <a:t>Y­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lTm</a:t>
            </a:r>
            <a:r>
              <a:rPr lang="en-IN" dirty="0"/>
              <a:t> ^</a:t>
            </a:r>
            <a:r>
              <a:rPr lang="en-IN" dirty="0" err="1"/>
              <a:t>ôWªpXô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7301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CBDE92-7FA3-4F8A-9314-780C5D0F76DA}"/>
              </a:ext>
            </a:extLst>
          </p:cNvPr>
          <p:cNvSpPr txBox="1"/>
          <p:nvPr/>
        </p:nvSpPr>
        <p:spPr>
          <a:xfrm>
            <a:off x="0" y="537298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Jk¨fÑ</a:t>
            </a:r>
            <a:r>
              <a:rPr lang="en-IN" dirty="0"/>
              <a:t> </a:t>
            </a:r>
            <a:r>
              <a:rPr lang="en-IN" dirty="0" err="1"/>
              <a:t>Sôm</a:t>
            </a:r>
            <a:r>
              <a:rPr lang="en-IN" dirty="0"/>
              <a:t> </a:t>
            </a:r>
            <a:r>
              <a:rPr lang="en-IN" dirty="0" err="1"/>
              <a:t>Bol©f</a:t>
            </a:r>
            <a:r>
              <a:rPr lang="en-IN" dirty="0"/>
              <a:t> </a:t>
            </a:r>
            <a:r>
              <a:rPr lang="en-IN" dirty="0" err="1"/>
              <a:t>ùNkSôp</a:t>
            </a:r>
            <a:r>
              <a:rPr lang="en-IN" dirty="0"/>
              <a:t> </a:t>
            </a:r>
          </a:p>
          <a:p>
            <a:r>
              <a:rPr lang="en-IN" dirty="0"/>
              <a:t>Yu </a:t>
            </a:r>
            <a:r>
              <a:rPr lang="en-IN" dirty="0" err="1"/>
              <a:t>U§p</a:t>
            </a:r>
            <a:r>
              <a:rPr lang="en-IN" dirty="0"/>
              <a:t> </a:t>
            </a:r>
            <a:r>
              <a:rPr lang="en-IN" dirty="0" err="1"/>
              <a:t>ÅÝm</a:t>
            </a:r>
            <a:r>
              <a:rPr lang="en-IN" dirty="0"/>
              <a:t> </a:t>
            </a:r>
            <a:r>
              <a:rPr lang="en-IN" dirty="0" err="1"/>
              <a:t>LôpÑYh¥p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4497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576F43-82D0-486E-A848-2FAC0C1C46DA}"/>
              </a:ext>
            </a:extLst>
          </p:cNvPr>
          <p:cNvSpPr txBox="1"/>
          <p:nvPr/>
        </p:nvSpPr>
        <p:spPr>
          <a:xfrm>
            <a:off x="0" y="537298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Ad²«u </a:t>
            </a:r>
            <a:r>
              <a:rPr lang="en-IN" dirty="0" err="1"/>
              <a:t>Sô</a:t>
            </a:r>
            <a:r>
              <a:rPr lang="en-IN" dirty="0"/>
              <a:t>[</a:t>
            </a:r>
            <a:r>
              <a:rPr lang="en-IN" dirty="0" err="1"/>
              <a:t>eeLs</a:t>
            </a:r>
            <a:r>
              <a:rPr lang="en-IN" dirty="0"/>
              <a:t> </a:t>
            </a:r>
            <a:r>
              <a:rPr lang="en-IN" dirty="0" err="1"/>
              <a:t>ùYs</a:t>
            </a:r>
            <a:r>
              <a:rPr lang="en-IN" dirty="0"/>
              <a:t>[</a:t>
            </a:r>
            <a:r>
              <a:rPr lang="en-IN" dirty="0" err="1"/>
              <a:t>j§u</a:t>
            </a:r>
            <a:r>
              <a:rPr lang="en-IN" dirty="0"/>
              <a:t> K[</a:t>
            </a:r>
            <a:r>
              <a:rPr lang="en-IN" dirty="0" err="1"/>
              <a:t>eMs</a:t>
            </a:r>
            <a:r>
              <a:rPr lang="en-IN" dirty="0"/>
              <a:t> </a:t>
            </a:r>
            <a:r>
              <a:rPr lang="en-IN" dirty="0" err="1"/>
              <a:t>Guú</a:t>
            </a:r>
            <a:r>
              <a:rPr lang="en-IN" dirty="0"/>
              <a:t>] </a:t>
            </a:r>
            <a:r>
              <a:rPr lang="en-IN" dirty="0" err="1"/>
              <a:t>RLodÏYôu</a:t>
            </a:r>
            <a:r>
              <a:rPr lang="en-IN" dirty="0"/>
              <a:t> ^</a:t>
            </a:r>
            <a:r>
              <a:rPr lang="en-IN" dirty="0" err="1"/>
              <a:t>ôj§VUpXô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8807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31E0E4-E784-41D0-B2C3-E18304DAB013}"/>
              </a:ext>
            </a:extLst>
          </p:cNvPr>
          <p:cNvSpPr txBox="1"/>
          <p:nvPr/>
        </p:nvSpPr>
        <p:spPr>
          <a:xfrm>
            <a:off x="0" y="536110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Ad²«p C\e¡ </a:t>
            </a:r>
            <a:r>
              <a:rPr lang="en-IN" dirty="0" err="1"/>
              <a:t>ùYs</a:t>
            </a:r>
            <a:r>
              <a:rPr lang="en-IN" dirty="0"/>
              <a:t>[</a:t>
            </a:r>
            <a:r>
              <a:rPr lang="en-IN" dirty="0" err="1"/>
              <a:t>j§p</a:t>
            </a:r>
            <a:r>
              <a:rPr lang="en-IN" dirty="0"/>
              <a:t> </a:t>
            </a:r>
            <a:r>
              <a:rPr lang="en-IN" dirty="0" err="1"/>
              <a:t>SPkÖ</a:t>
            </a:r>
            <a:r>
              <a:rPr lang="en-IN" dirty="0"/>
              <a:t> </a:t>
            </a:r>
          </a:p>
          <a:p>
            <a:r>
              <a:rPr lang="en-IN" dirty="0" err="1"/>
              <a:t>áúP</a:t>
            </a:r>
            <a:r>
              <a:rPr lang="en-IN" dirty="0"/>
              <a:t> </a:t>
            </a:r>
            <a:r>
              <a:rPr lang="en-IN" dirty="0" err="1"/>
              <a:t>YÚYôu</a:t>
            </a:r>
            <a:r>
              <a:rPr lang="en-IN" dirty="0"/>
              <a:t> </a:t>
            </a:r>
            <a:r>
              <a:rPr lang="en-IN" dirty="0" err="1"/>
              <a:t>LojRÔiÓ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0721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ADFEFF-5676-48AF-83A8-9864D1D07009}"/>
              </a:ext>
            </a:extLst>
          </p:cNvPr>
          <p:cNvSpPr txBox="1"/>
          <p:nvPr/>
        </p:nvSpPr>
        <p:spPr>
          <a:xfrm>
            <a:off x="0" y="537298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SôÛ</a:t>
            </a:r>
            <a:r>
              <a:rPr lang="en-IN" dirty="0"/>
              <a:t> </a:t>
            </a:r>
            <a:r>
              <a:rPr lang="en-IN" dirty="0" err="1"/>
              <a:t>Sô</a:t>
            </a:r>
            <a:r>
              <a:rPr lang="en-IN" dirty="0"/>
              <a:t>[</a:t>
            </a:r>
            <a:r>
              <a:rPr lang="en-IN" dirty="0" err="1"/>
              <a:t>ôVôÛm</a:t>
            </a:r>
            <a:r>
              <a:rPr lang="en-IN" dirty="0"/>
              <a:t> </a:t>
            </a:r>
            <a:r>
              <a:rPr lang="en-IN" dirty="0" err="1"/>
              <a:t>Sôt</a:t>
            </a:r>
            <a:r>
              <a:rPr lang="en-IN" dirty="0"/>
              <a:t>\m </a:t>
            </a:r>
            <a:r>
              <a:rPr lang="en-IN" dirty="0" err="1"/>
              <a:t>Y¡fNôÛm</a:t>
            </a:r>
            <a:r>
              <a:rPr lang="en-IN" dirty="0"/>
              <a:t> </a:t>
            </a:r>
          </a:p>
          <a:p>
            <a:r>
              <a:rPr lang="en-IN" dirty="0" err="1"/>
              <a:t>LpX</a:t>
            </a:r>
            <a:r>
              <a:rPr lang="en-IN" dirty="0"/>
              <a:t>\ </a:t>
            </a:r>
            <a:r>
              <a:rPr lang="en-IN" dirty="0" err="1"/>
              <a:t>Øu©p</a:t>
            </a:r>
            <a:r>
              <a:rPr lang="en-IN" dirty="0"/>
              <a:t> </a:t>
            </a:r>
            <a:r>
              <a:rPr lang="en-IN" dirty="0" err="1"/>
              <a:t>LojRu</a:t>
            </a:r>
            <a:r>
              <a:rPr lang="en-IN" dirty="0"/>
              <a:t> </a:t>
            </a:r>
            <a:r>
              <a:rPr lang="en-IN" dirty="0" err="1"/>
              <a:t>Yk¿Óm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0507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F152A8-391A-4B57-8A16-C1BEF200D74F}"/>
              </a:ext>
            </a:extLst>
          </p:cNvPr>
          <p:cNvSpPr txBox="1"/>
          <p:nvPr/>
        </p:nvSpPr>
        <p:spPr>
          <a:xfrm>
            <a:off x="-1" y="5372989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®vYô³fNôp ¿ </a:t>
            </a:r>
            <a:r>
              <a:rPr lang="en-IN" dirty="0" err="1"/>
              <a:t>ULjÕYm</a:t>
            </a:r>
            <a:r>
              <a:rPr lang="en-IN" dirty="0"/>
              <a:t> </a:t>
            </a:r>
            <a:r>
              <a:rPr lang="en-IN" dirty="0" err="1"/>
              <a:t>LôÔm</a:t>
            </a:r>
            <a:r>
              <a:rPr lang="en-IN" dirty="0"/>
              <a:t> </a:t>
            </a:r>
          </a:p>
          <a:p>
            <a:r>
              <a:rPr lang="en-IN" dirty="0" err="1"/>
              <a:t>NôjRôuú</a:t>
            </a:r>
            <a:r>
              <a:rPr lang="en-IN" dirty="0"/>
              <a:t>\ l\</a:t>
            </a:r>
            <a:r>
              <a:rPr lang="en-IN" dirty="0" err="1"/>
              <a:t>Yo§Ls</a:t>
            </a:r>
            <a:r>
              <a:rPr lang="en-IN" dirty="0"/>
              <a:t> </a:t>
            </a:r>
            <a:r>
              <a:rPr lang="en-IN" dirty="0" err="1"/>
              <a:t>RLok¨ÓúU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1954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1521</TotalTime>
  <Words>131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63</cp:revision>
  <dcterms:created xsi:type="dcterms:W3CDTF">2019-11-02T16:27:41Z</dcterms:created>
  <dcterms:modified xsi:type="dcterms:W3CDTF">2022-04-10T15:10:06Z</dcterms:modified>
</cp:coreProperties>
</file>