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5" r:id="rId4"/>
    <p:sldId id="396" r:id="rId5"/>
    <p:sldId id="397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facebook.etzm@gmail.com" userId="05f0189a5894c19d" providerId="LiveId" clId="{DF806A43-B555-46DE-BB73-D4561E76B581}"/>
    <pc:docChg chg="undo custSel delSld modSld">
      <pc:chgData name="facebook.etzm@gmail.com" userId="05f0189a5894c19d" providerId="LiveId" clId="{DF806A43-B555-46DE-BB73-D4561E76B581}" dt="2022-04-10T10:47:18.533" v="368" actId="47"/>
      <pc:docMkLst>
        <pc:docMk/>
      </pc:docMkLst>
      <pc:sldChg chg="addSp modSp mod">
        <pc:chgData name="facebook.etzm@gmail.com" userId="05f0189a5894c19d" providerId="LiveId" clId="{DF806A43-B555-46DE-BB73-D4561E76B581}" dt="2022-04-10T10:39:52.668" v="46" actId="1036"/>
        <pc:sldMkLst>
          <pc:docMk/>
          <pc:sldMk cId="944968354" sldId="391"/>
        </pc:sldMkLst>
        <pc:spChg chg="add mod">
          <ac:chgData name="facebook.etzm@gmail.com" userId="05f0189a5894c19d" providerId="LiveId" clId="{DF806A43-B555-46DE-BB73-D4561E76B581}" dt="2022-04-10T10:39:52.668" v="46" actId="1036"/>
          <ac:spMkLst>
            <pc:docMk/>
            <pc:sldMk cId="944968354" sldId="391"/>
            <ac:spMk id="4" creationId="{0060A18F-792B-496F-B161-C4653820BF99}"/>
          </ac:spMkLst>
        </pc:spChg>
      </pc:sldChg>
      <pc:sldChg chg="modSp del mod">
        <pc:chgData name="facebook.etzm@gmail.com" userId="05f0189a5894c19d" providerId="LiveId" clId="{DF806A43-B555-46DE-BB73-D4561E76B581}" dt="2022-04-10T10:47:18.533" v="368" actId="47"/>
        <pc:sldMkLst>
          <pc:docMk/>
          <pc:sldMk cId="4103851070" sldId="393"/>
        </pc:sldMkLst>
        <pc:spChg chg="mod">
          <ac:chgData name="facebook.etzm@gmail.com" userId="05f0189a5894c19d" providerId="LiveId" clId="{DF806A43-B555-46DE-BB73-D4561E76B581}" dt="2022-04-10T10:40:26.791" v="49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DF806A43-B555-46DE-BB73-D4561E76B581}" dt="2022-04-10T10:40:57.790" v="117" actId="1035"/>
        <pc:sldMkLst>
          <pc:docMk/>
          <pc:sldMk cId="697301760" sldId="394"/>
        </pc:sldMkLst>
        <pc:spChg chg="add mod">
          <ac:chgData name="facebook.etzm@gmail.com" userId="05f0189a5894c19d" providerId="LiveId" clId="{DF806A43-B555-46DE-BB73-D4561E76B581}" dt="2022-04-10T10:40:57.790" v="117" actId="1035"/>
          <ac:spMkLst>
            <pc:docMk/>
            <pc:sldMk cId="697301760" sldId="394"/>
            <ac:spMk id="4" creationId="{540E02F1-74FA-48D4-8400-A6A7E77C373E}"/>
          </ac:spMkLst>
        </pc:spChg>
      </pc:sldChg>
      <pc:sldChg chg="addSp modSp mod">
        <pc:chgData name="facebook.etzm@gmail.com" userId="05f0189a5894c19d" providerId="LiveId" clId="{DF806A43-B555-46DE-BB73-D4561E76B581}" dt="2022-04-10T10:42:49.376" v="180" actId="1035"/>
        <pc:sldMkLst>
          <pc:docMk/>
          <pc:sldMk cId="3154497884" sldId="395"/>
        </pc:sldMkLst>
        <pc:spChg chg="add mod">
          <ac:chgData name="facebook.etzm@gmail.com" userId="05f0189a5894c19d" providerId="LiveId" clId="{DF806A43-B555-46DE-BB73-D4561E76B581}" dt="2022-04-10T10:42:49.376" v="180" actId="1035"/>
          <ac:spMkLst>
            <pc:docMk/>
            <pc:sldMk cId="3154497884" sldId="395"/>
            <ac:spMk id="4" creationId="{1B3F0295-E15F-492B-B1D3-9B085E4DB766}"/>
          </ac:spMkLst>
        </pc:spChg>
      </pc:sldChg>
      <pc:sldChg chg="addSp modSp mod">
        <pc:chgData name="facebook.etzm@gmail.com" userId="05f0189a5894c19d" providerId="LiveId" clId="{DF806A43-B555-46DE-BB73-D4561E76B581}" dt="2022-04-10T10:44:46.539" v="240" actId="1036"/>
        <pc:sldMkLst>
          <pc:docMk/>
          <pc:sldMk cId="468807757" sldId="396"/>
        </pc:sldMkLst>
        <pc:spChg chg="add mod">
          <ac:chgData name="facebook.etzm@gmail.com" userId="05f0189a5894c19d" providerId="LiveId" clId="{DF806A43-B555-46DE-BB73-D4561E76B581}" dt="2022-04-10T10:44:46.539" v="240" actId="1036"/>
          <ac:spMkLst>
            <pc:docMk/>
            <pc:sldMk cId="468807757" sldId="396"/>
            <ac:spMk id="4" creationId="{AF0ABCB5-D593-4033-9558-A99EAD05F447}"/>
          </ac:spMkLst>
        </pc:spChg>
      </pc:sldChg>
      <pc:sldChg chg="addSp modSp mod">
        <pc:chgData name="facebook.etzm@gmail.com" userId="05f0189a5894c19d" providerId="LiveId" clId="{DF806A43-B555-46DE-BB73-D4561E76B581}" dt="2022-04-10T10:46:21.301" v="300" actId="1035"/>
        <pc:sldMkLst>
          <pc:docMk/>
          <pc:sldMk cId="3900721468" sldId="397"/>
        </pc:sldMkLst>
        <pc:spChg chg="add mod">
          <ac:chgData name="facebook.etzm@gmail.com" userId="05f0189a5894c19d" providerId="LiveId" clId="{DF806A43-B555-46DE-BB73-D4561E76B581}" dt="2022-04-10T10:46:21.301" v="300" actId="1035"/>
          <ac:spMkLst>
            <pc:docMk/>
            <pc:sldMk cId="3900721468" sldId="397"/>
            <ac:spMk id="4" creationId="{D64BC54B-7FA1-47A7-94E3-03D55DE6BD4E}"/>
          </ac:spMkLst>
        </pc:spChg>
      </pc:sldChg>
      <pc:sldChg chg="addSp modSp mod">
        <pc:chgData name="facebook.etzm@gmail.com" userId="05f0189a5894c19d" providerId="LiveId" clId="{DF806A43-B555-46DE-BB73-D4561E76B581}" dt="2022-04-10T10:47:00.506" v="367" actId="1036"/>
        <pc:sldMkLst>
          <pc:docMk/>
          <pc:sldMk cId="3630413095" sldId="398"/>
        </pc:sldMkLst>
        <pc:spChg chg="add mod">
          <ac:chgData name="facebook.etzm@gmail.com" userId="05f0189a5894c19d" providerId="LiveId" clId="{DF806A43-B555-46DE-BB73-D4561E76B581}" dt="2022-04-10T10:47:00.506" v="367" actId="1036"/>
          <ac:spMkLst>
            <pc:docMk/>
            <pc:sldMk cId="3630413095" sldId="398"/>
            <ac:spMk id="4" creationId="{44E0675F-D255-4D20-97CB-6BD9BFC3B969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0A18F-792B-496F-B161-C4653820BF99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ÜQhúP</a:t>
            </a:r>
            <a:r>
              <a:rPr lang="en-IN" dirty="0"/>
              <a:t> </a:t>
            </a:r>
            <a:r>
              <a:rPr lang="en-IN" dirty="0" err="1"/>
              <a:t>SôdÏ</a:t>
            </a:r>
            <a:r>
              <a:rPr lang="en-IN" dirty="0"/>
              <a:t> </a:t>
            </a:r>
            <a:r>
              <a:rPr lang="en-IN" dirty="0" err="1"/>
              <a:t>fNôÛ</a:t>
            </a:r>
            <a:r>
              <a:rPr lang="en-IN" dirty="0"/>
              <a:t> </a:t>
            </a:r>
            <a:r>
              <a:rPr lang="en-IN" dirty="0" err="1"/>
              <a:t>CúVûNnVô</a:t>
            </a:r>
            <a:r>
              <a:rPr lang="en-IN" dirty="0"/>
              <a:t> </a:t>
            </a:r>
          </a:p>
          <a:p>
            <a:r>
              <a:rPr lang="en-IN" dirty="0"/>
              <a:t>¿</a:t>
            </a:r>
            <a:r>
              <a:rPr lang="en-IN" dirty="0" err="1"/>
              <a:t>ùYihúP</a:t>
            </a:r>
            <a:r>
              <a:rPr lang="en-IN" dirty="0"/>
              <a:t> </a:t>
            </a:r>
            <a:r>
              <a:rPr lang="en-IN" dirty="0" err="1"/>
              <a:t>úSà</a:t>
            </a:r>
            <a:r>
              <a:rPr lang="en-IN" dirty="0"/>
              <a:t> </a:t>
            </a:r>
            <a:r>
              <a:rPr lang="en-IN" dirty="0" err="1"/>
              <a:t>EuhPôú</a:t>
            </a:r>
            <a:r>
              <a:rPr lang="en-IN" dirty="0"/>
              <a:t>]</a:t>
            </a:r>
            <a:r>
              <a:rPr lang="en-IN" dirty="0" err="1"/>
              <a:t>ûNnVô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E02F1-74FA-48D4-8400-A6A7E77C373E}"/>
              </a:ext>
            </a:extLst>
          </p:cNvPr>
          <p:cNvSpPr txBox="1"/>
          <p:nvPr/>
        </p:nvSpPr>
        <p:spPr>
          <a:xfrm>
            <a:off x="-1" y="53769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UôhP</a:t>
            </a:r>
            <a:r>
              <a:rPr lang="en-IN" dirty="0"/>
              <a:t> </a:t>
            </a:r>
            <a:r>
              <a:rPr lang="en-IN" dirty="0" err="1"/>
              <a:t>fNôûXnVô</a:t>
            </a:r>
            <a:r>
              <a:rPr lang="en-IN" dirty="0"/>
              <a:t> ¿ </a:t>
            </a:r>
            <a:r>
              <a:rPr lang="en-IN" dirty="0" err="1"/>
              <a:t>fãl</a:t>
            </a:r>
            <a:r>
              <a:rPr lang="en-IN" dirty="0"/>
              <a:t>× </a:t>
            </a:r>
            <a:r>
              <a:rPr lang="en-IN" dirty="0" err="1"/>
              <a:t>fNôûXnVô</a:t>
            </a:r>
            <a:r>
              <a:rPr lang="en-IN" dirty="0"/>
              <a:t> </a:t>
            </a:r>
          </a:p>
          <a:p>
            <a:r>
              <a:rPr lang="en-IN" dirty="0"/>
              <a:t>¿ </a:t>
            </a:r>
            <a:r>
              <a:rPr lang="en-IN" dirty="0" err="1"/>
              <a:t>júRôÓ</a:t>
            </a:r>
            <a:r>
              <a:rPr lang="en-IN" dirty="0"/>
              <a:t> </a:t>
            </a:r>
            <a:r>
              <a:rPr lang="en-IN" dirty="0" err="1"/>
              <a:t>fNôûXnVô</a:t>
            </a:r>
            <a:r>
              <a:rPr lang="en-IN" dirty="0"/>
              <a:t> ¿ ¿P </a:t>
            </a:r>
            <a:r>
              <a:rPr lang="en-IN" dirty="0" err="1"/>
              <a:t>fNôûXnVô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F0295-E15F-492B-B1D3-9B085E4DB766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Gu² </a:t>
            </a:r>
            <a:r>
              <a:rPr lang="en-IN" dirty="0" err="1"/>
              <a:t>TôRÛEu</a:t>
            </a:r>
            <a:r>
              <a:rPr lang="en-IN" dirty="0"/>
              <a:t>]à - </a:t>
            </a:r>
            <a:r>
              <a:rPr lang="en-IN" dirty="0" err="1"/>
              <a:t>ClTkÕûX</a:t>
            </a:r>
            <a:r>
              <a:rPr lang="en-IN" dirty="0"/>
              <a:t>]à </a:t>
            </a:r>
          </a:p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LxPùUôf</a:t>
            </a:r>
            <a:r>
              <a:rPr lang="en-IN" dirty="0"/>
              <a:t>£]ô - ¨</a:t>
            </a:r>
            <a:r>
              <a:rPr lang="en-IN" dirty="0" err="1"/>
              <a:t>xåWûU</a:t>
            </a:r>
            <a:r>
              <a:rPr lang="en-IN" dirty="0"/>
              <a:t>]à</a:t>
            </a:r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ABCB5-D593-4033-9558-A99EAD05F447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lWjÕdÏ</a:t>
            </a:r>
            <a:r>
              <a:rPr lang="en-IN" dirty="0"/>
              <a:t> </a:t>
            </a:r>
            <a:r>
              <a:rPr lang="en-IN" dirty="0" err="1"/>
              <a:t>SôY</a:t>
            </a:r>
            <a:r>
              <a:rPr lang="en-IN" dirty="0"/>
              <a:t> </a:t>
            </a:r>
            <a:r>
              <a:rPr lang="en-IN" dirty="0" err="1"/>
              <a:t>T¡­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]ô - </a:t>
            </a:r>
            <a:r>
              <a:rPr lang="en-IN" dirty="0" err="1"/>
              <a:t>LP­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 </a:t>
            </a:r>
            <a:r>
              <a:rPr lang="en-IN" dirty="0" err="1"/>
              <a:t>TôûX</a:t>
            </a:r>
            <a:r>
              <a:rPr lang="en-IN" dirty="0"/>
              <a:t>]ò </a:t>
            </a:r>
          </a:p>
          <a:p>
            <a:r>
              <a:rPr lang="en-IN" dirty="0"/>
              <a:t>AXÛ </a:t>
            </a:r>
            <a:r>
              <a:rPr lang="en-IN" dirty="0" err="1"/>
              <a:t>Øgf</a:t>
            </a:r>
            <a:r>
              <a:rPr lang="en-IN" dirty="0"/>
              <a:t>£ </a:t>
            </a:r>
            <a:r>
              <a:rPr lang="en-IN" dirty="0" err="1"/>
              <a:t>úY</a:t>
            </a:r>
            <a:r>
              <a:rPr lang="en-IN" dirty="0"/>
              <a:t>£]ô - B`Û A]Lô¬]ô </a:t>
            </a:r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BC54B-7FA1-47A7-94E3-03D55DE6BD4E}"/>
              </a:ext>
            </a:extLst>
          </p:cNvPr>
          <p:cNvSpPr txBox="1"/>
          <p:nvPr/>
        </p:nvSpPr>
        <p:spPr>
          <a:xfrm>
            <a:off x="0" y="5365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BvjÕXu² </a:t>
            </a:r>
            <a:r>
              <a:rPr lang="en-IN" dirty="0" err="1"/>
              <a:t>úTô</a:t>
            </a:r>
            <a:r>
              <a:rPr lang="en-IN" dirty="0"/>
              <a:t>«]ô - A]</a:t>
            </a:r>
            <a:r>
              <a:rPr lang="en-IN" dirty="0" err="1"/>
              <a:t>ôRLô</a:t>
            </a:r>
            <a:r>
              <a:rPr lang="en-IN" dirty="0"/>
              <a:t> ª¡­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]ô </a:t>
            </a:r>
            <a:r>
              <a:rPr lang="en-IN" dirty="0" err="1"/>
              <a:t>BljÕúX</a:t>
            </a:r>
            <a:r>
              <a:rPr lang="en-IN" dirty="0"/>
              <a:t> ®</a:t>
            </a:r>
            <a:r>
              <a:rPr lang="en-IN" dirty="0" err="1"/>
              <a:t>PSô</a:t>
            </a:r>
            <a:r>
              <a:rPr lang="en-IN" dirty="0"/>
              <a:t>¥]ô - </a:t>
            </a:r>
            <a:r>
              <a:rPr lang="en-IN" dirty="0" err="1"/>
              <a:t>BúWôdVm</a:t>
            </a:r>
            <a:r>
              <a:rPr lang="en-IN" dirty="0"/>
              <a:t> Î²gf£]ô</a:t>
            </a:r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0675F-D255-4D20-97CB-6BD9BFC3B969}"/>
              </a:ext>
            </a:extLst>
          </p:cNvPr>
          <p:cNvSpPr txBox="1"/>
          <p:nvPr/>
        </p:nvSpPr>
        <p:spPr>
          <a:xfrm>
            <a:off x="-1" y="536511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CpXúXô</a:t>
            </a:r>
            <a:r>
              <a:rPr lang="en-IN" dirty="0"/>
              <a:t> </a:t>
            </a:r>
            <a:r>
              <a:rPr lang="en-IN" dirty="0" err="1"/>
              <a:t>H§ë</a:t>
            </a:r>
            <a:r>
              <a:rPr lang="en-IN" dirty="0"/>
              <a:t> - </a:t>
            </a:r>
            <a:r>
              <a:rPr lang="en-IN" dirty="0" err="1"/>
              <a:t>úXÕ</a:t>
            </a:r>
            <a:r>
              <a:rPr lang="en-IN" dirty="0"/>
              <a:t> </a:t>
            </a:r>
            <a:r>
              <a:rPr lang="en-IN" dirty="0" err="1"/>
              <a:t>ANôjVØ</a:t>
            </a:r>
            <a:r>
              <a:rPr lang="en-IN" dirty="0"/>
              <a:t> </a:t>
            </a:r>
          </a:p>
          <a:p>
            <a:r>
              <a:rPr lang="en-IN" dirty="0"/>
              <a:t>¿Õ </a:t>
            </a:r>
            <a:r>
              <a:rPr lang="en-IN" dirty="0" err="1"/>
              <a:t>dÚTúRô</a:t>
            </a:r>
            <a:r>
              <a:rPr lang="en-IN" dirty="0"/>
              <a:t> </a:t>
            </a:r>
            <a:r>
              <a:rPr lang="en-IN" dirty="0" err="1"/>
              <a:t>SôdúL§ë</a:t>
            </a:r>
            <a:r>
              <a:rPr lang="en-IN" dirty="0"/>
              <a:t> - </a:t>
            </a:r>
            <a:r>
              <a:rPr lang="en-IN" dirty="0" err="1"/>
              <a:t>Lô§Xô</a:t>
            </a:r>
            <a:r>
              <a:rPr lang="en-IN" dirty="0"/>
              <a:t> </a:t>
            </a:r>
            <a:r>
              <a:rPr lang="en-IN" dirty="0" err="1"/>
              <a:t>NUô</a:t>
            </a:r>
            <a:r>
              <a:rPr lang="en-IN" dirty="0"/>
              <a:t>]Ø </a:t>
            </a:r>
          </a:p>
        </p:txBody>
      </p:sp>
    </p:spTree>
    <p:extLst>
      <p:ext uri="{BB962C8B-B14F-4D97-AF65-F5344CB8AC3E}">
        <p14:creationId xmlns:p14="http://schemas.microsoft.com/office/powerpoint/2010/main" val="36304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116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62</cp:revision>
  <dcterms:created xsi:type="dcterms:W3CDTF">2019-11-02T16:27:41Z</dcterms:created>
  <dcterms:modified xsi:type="dcterms:W3CDTF">2022-04-10T10:47:23Z</dcterms:modified>
</cp:coreProperties>
</file>