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4" r:id="rId3"/>
    <p:sldId id="395" r:id="rId4"/>
    <p:sldId id="396" r:id="rId5"/>
    <p:sldId id="3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facebook.etzm@gmail.com" userId="05f0189a5894c19d" providerId="LiveId" clId="{53BDB4B7-F1F8-4920-AC18-C9315A54BEB4}"/>
    <pc:docChg chg="delSld modSld">
      <pc:chgData name="facebook.etzm@gmail.com" userId="05f0189a5894c19d" providerId="LiveId" clId="{53BDB4B7-F1F8-4920-AC18-C9315A54BEB4}" dt="2022-04-20T08:44:12.074" v="295" actId="47"/>
      <pc:docMkLst>
        <pc:docMk/>
      </pc:docMkLst>
      <pc:sldChg chg="addSp modSp mod">
        <pc:chgData name="facebook.etzm@gmail.com" userId="05f0189a5894c19d" providerId="LiveId" clId="{53BDB4B7-F1F8-4920-AC18-C9315A54BEB4}" dt="2022-04-20T08:37:17.835" v="49" actId="1035"/>
        <pc:sldMkLst>
          <pc:docMk/>
          <pc:sldMk cId="944968354" sldId="391"/>
        </pc:sldMkLst>
        <pc:spChg chg="add mod">
          <ac:chgData name="facebook.etzm@gmail.com" userId="05f0189a5894c19d" providerId="LiveId" clId="{53BDB4B7-F1F8-4920-AC18-C9315A54BEB4}" dt="2022-04-20T08:37:17.835" v="49" actId="1035"/>
          <ac:spMkLst>
            <pc:docMk/>
            <pc:sldMk cId="944968354" sldId="391"/>
            <ac:spMk id="4" creationId="{04C105B7-D8E5-4C1B-AAA5-F0E5A89CA730}"/>
          </ac:spMkLst>
        </pc:spChg>
      </pc:sldChg>
      <pc:sldChg chg="del">
        <pc:chgData name="facebook.etzm@gmail.com" userId="05f0189a5894c19d" providerId="LiveId" clId="{53BDB4B7-F1F8-4920-AC18-C9315A54BEB4}" dt="2022-04-20T08:44:08.127" v="294" actId="47"/>
        <pc:sldMkLst>
          <pc:docMk/>
          <pc:sldMk cId="4103851070" sldId="393"/>
        </pc:sldMkLst>
      </pc:sldChg>
      <pc:sldChg chg="addSp modSp mod">
        <pc:chgData name="facebook.etzm@gmail.com" userId="05f0189a5894c19d" providerId="LiveId" clId="{53BDB4B7-F1F8-4920-AC18-C9315A54BEB4}" dt="2022-04-20T08:39:42.016" v="110" actId="1035"/>
        <pc:sldMkLst>
          <pc:docMk/>
          <pc:sldMk cId="697301760" sldId="394"/>
        </pc:sldMkLst>
        <pc:spChg chg="add mod">
          <ac:chgData name="facebook.etzm@gmail.com" userId="05f0189a5894c19d" providerId="LiveId" clId="{53BDB4B7-F1F8-4920-AC18-C9315A54BEB4}" dt="2022-04-20T08:39:42.016" v="110" actId="1035"/>
          <ac:spMkLst>
            <pc:docMk/>
            <pc:sldMk cId="697301760" sldId="394"/>
            <ac:spMk id="4" creationId="{9F52E8E3-A008-419A-9B92-113ACC4B6E9C}"/>
          </ac:spMkLst>
        </pc:spChg>
      </pc:sldChg>
      <pc:sldChg chg="addSp modSp mod">
        <pc:chgData name="facebook.etzm@gmail.com" userId="05f0189a5894c19d" providerId="LiveId" clId="{53BDB4B7-F1F8-4920-AC18-C9315A54BEB4}" dt="2022-04-20T08:41:08.113" v="170" actId="1036"/>
        <pc:sldMkLst>
          <pc:docMk/>
          <pc:sldMk cId="3154497884" sldId="395"/>
        </pc:sldMkLst>
        <pc:spChg chg="add mod">
          <ac:chgData name="facebook.etzm@gmail.com" userId="05f0189a5894c19d" providerId="LiveId" clId="{53BDB4B7-F1F8-4920-AC18-C9315A54BEB4}" dt="2022-04-20T08:41:08.113" v="170" actId="1036"/>
          <ac:spMkLst>
            <pc:docMk/>
            <pc:sldMk cId="3154497884" sldId="395"/>
            <ac:spMk id="4" creationId="{F833C303-9FCC-4AF2-8C9B-3693CD3DAD0C}"/>
          </ac:spMkLst>
        </pc:spChg>
      </pc:sldChg>
      <pc:sldChg chg="addSp modSp mod">
        <pc:chgData name="facebook.etzm@gmail.com" userId="05f0189a5894c19d" providerId="LiveId" clId="{53BDB4B7-F1F8-4920-AC18-C9315A54BEB4}" dt="2022-04-20T08:42:39.421" v="233" actId="1036"/>
        <pc:sldMkLst>
          <pc:docMk/>
          <pc:sldMk cId="468807757" sldId="396"/>
        </pc:sldMkLst>
        <pc:spChg chg="add mod">
          <ac:chgData name="facebook.etzm@gmail.com" userId="05f0189a5894c19d" providerId="LiveId" clId="{53BDB4B7-F1F8-4920-AC18-C9315A54BEB4}" dt="2022-04-20T08:42:39.421" v="233" actId="1036"/>
          <ac:spMkLst>
            <pc:docMk/>
            <pc:sldMk cId="468807757" sldId="396"/>
            <ac:spMk id="4" creationId="{1AF7F890-7EFF-44F1-B973-C3CBEB082B03}"/>
          </ac:spMkLst>
        </pc:spChg>
      </pc:sldChg>
      <pc:sldChg chg="addSp modSp mod">
        <pc:chgData name="facebook.etzm@gmail.com" userId="05f0189a5894c19d" providerId="LiveId" clId="{53BDB4B7-F1F8-4920-AC18-C9315A54BEB4}" dt="2022-04-20T08:43:59.710" v="293" actId="1035"/>
        <pc:sldMkLst>
          <pc:docMk/>
          <pc:sldMk cId="3900721468" sldId="397"/>
        </pc:sldMkLst>
        <pc:spChg chg="add mod">
          <ac:chgData name="facebook.etzm@gmail.com" userId="05f0189a5894c19d" providerId="LiveId" clId="{53BDB4B7-F1F8-4920-AC18-C9315A54BEB4}" dt="2022-04-20T08:43:59.710" v="293" actId="1035"/>
          <ac:spMkLst>
            <pc:docMk/>
            <pc:sldMk cId="3900721468" sldId="397"/>
            <ac:spMk id="4" creationId="{420965FD-D921-487F-BEB8-A06DD571BBA2}"/>
          </ac:spMkLst>
        </pc:spChg>
      </pc:sldChg>
      <pc:sldChg chg="del">
        <pc:chgData name="facebook.etzm@gmail.com" userId="05f0189a5894c19d" providerId="LiveId" clId="{53BDB4B7-F1F8-4920-AC18-C9315A54BEB4}" dt="2022-04-20T08:44:12.074" v="295" actId="47"/>
        <pc:sldMkLst>
          <pc:docMk/>
          <pc:sldMk cId="3630413095" sldId="398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facebook.etzm@gmail.com" userId="05f0189a5894c19d" providerId="LiveId" clId="{343D51A2-848E-4126-BE87-25D707DCD4CA}"/>
    <pc:docChg chg="custSel addSld delSld modSld sldOrd">
      <pc:chgData name="facebook.etzm@gmail.com" userId="05f0189a5894c19d" providerId="LiveId" clId="{343D51A2-848E-4126-BE87-25D707DCD4CA}" dt="2022-02-09T10:47:04.712" v="368" actId="47"/>
      <pc:docMkLst>
        <pc:docMk/>
      </pc:docMkLst>
      <pc:sldChg chg="del">
        <pc:chgData name="facebook.etzm@gmail.com" userId="05f0189a5894c19d" providerId="LiveId" clId="{343D51A2-848E-4126-BE87-25D707DCD4CA}" dt="2022-02-09T10:47:04.712" v="368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343D51A2-848E-4126-BE87-25D707DCD4CA}" dt="2022-02-08T11:03:17.972" v="59" actId="1036"/>
        <pc:sldMkLst>
          <pc:docMk/>
          <pc:sldMk cId="944968354" sldId="391"/>
        </pc:sldMkLst>
        <pc:spChg chg="add mod">
          <ac:chgData name="facebook.etzm@gmail.com" userId="05f0189a5894c19d" providerId="LiveId" clId="{343D51A2-848E-4126-BE87-25D707DCD4CA}" dt="2022-02-08T11:03:17.972" v="59" actId="1036"/>
          <ac:spMkLst>
            <pc:docMk/>
            <pc:sldMk cId="944968354" sldId="391"/>
            <ac:spMk id="4" creationId="{4DEBC7C1-F546-4342-807A-EC5BBE9876B9}"/>
          </ac:spMkLst>
        </pc:spChg>
      </pc:sldChg>
      <pc:sldChg chg="addSp modSp mod">
        <pc:chgData name="facebook.etzm@gmail.com" userId="05f0189a5894c19d" providerId="LiveId" clId="{343D51A2-848E-4126-BE87-25D707DCD4CA}" dt="2022-02-08T11:05:04.542" v="123" actId="1036"/>
        <pc:sldMkLst>
          <pc:docMk/>
          <pc:sldMk cId="1414681237" sldId="392"/>
        </pc:sldMkLst>
        <pc:spChg chg="add mod">
          <ac:chgData name="facebook.etzm@gmail.com" userId="05f0189a5894c19d" providerId="LiveId" clId="{343D51A2-848E-4126-BE87-25D707DCD4CA}" dt="2022-02-08T11:05:04.542" v="123" actId="1036"/>
          <ac:spMkLst>
            <pc:docMk/>
            <pc:sldMk cId="1414681237" sldId="392"/>
            <ac:spMk id="4" creationId="{8282FCDD-6792-4852-AB15-2DFD8011463F}"/>
          </ac:spMkLst>
        </pc:spChg>
      </pc:sldChg>
      <pc:sldChg chg="addSp modSp mod">
        <pc:chgData name="facebook.etzm@gmail.com" userId="05f0189a5894c19d" providerId="LiveId" clId="{343D51A2-848E-4126-BE87-25D707DCD4CA}" dt="2022-02-08T11:07:46.049" v="169" actId="20577"/>
        <pc:sldMkLst>
          <pc:docMk/>
          <pc:sldMk cId="4103851070" sldId="393"/>
        </pc:sldMkLst>
        <pc:spChg chg="add mod">
          <ac:chgData name="facebook.etzm@gmail.com" userId="05f0189a5894c19d" providerId="LiveId" clId="{343D51A2-848E-4126-BE87-25D707DCD4CA}" dt="2022-02-08T11:07:46.049" v="169" actId="20577"/>
          <ac:spMkLst>
            <pc:docMk/>
            <pc:sldMk cId="4103851070" sldId="393"/>
            <ac:spMk id="4" creationId="{93BEB0FA-221E-4D53-A546-F5B37A3B8A25}"/>
          </ac:spMkLst>
        </pc:spChg>
      </pc:sldChg>
      <pc:sldChg chg="addSp modSp mod">
        <pc:chgData name="facebook.etzm@gmail.com" userId="05f0189a5894c19d" providerId="LiveId" clId="{343D51A2-848E-4126-BE87-25D707DCD4CA}" dt="2022-02-08T11:10:00.929" v="224" actId="14100"/>
        <pc:sldMkLst>
          <pc:docMk/>
          <pc:sldMk cId="659567130" sldId="394"/>
        </pc:sldMkLst>
        <pc:spChg chg="add mod">
          <ac:chgData name="facebook.etzm@gmail.com" userId="05f0189a5894c19d" providerId="LiveId" clId="{343D51A2-848E-4126-BE87-25D707DCD4CA}" dt="2022-02-08T11:10:00.929" v="224" actId="14100"/>
          <ac:spMkLst>
            <pc:docMk/>
            <pc:sldMk cId="659567130" sldId="394"/>
            <ac:spMk id="4" creationId="{B44371D5-7C6A-46FD-BD47-69258926E0F0}"/>
          </ac:spMkLst>
        </pc:spChg>
      </pc:sldChg>
      <pc:sldChg chg="addSp modSp mod">
        <pc:chgData name="facebook.etzm@gmail.com" userId="05f0189a5894c19d" providerId="LiveId" clId="{343D51A2-848E-4126-BE87-25D707DCD4CA}" dt="2022-02-09T10:45:32.143" v="287" actId="1035"/>
        <pc:sldMkLst>
          <pc:docMk/>
          <pc:sldMk cId="859356432" sldId="395"/>
        </pc:sldMkLst>
        <pc:spChg chg="add mod">
          <ac:chgData name="facebook.etzm@gmail.com" userId="05f0189a5894c19d" providerId="LiveId" clId="{343D51A2-848E-4126-BE87-25D707DCD4CA}" dt="2022-02-09T10:45:32.143" v="287" actId="1035"/>
          <ac:spMkLst>
            <pc:docMk/>
            <pc:sldMk cId="859356432" sldId="395"/>
            <ac:spMk id="4" creationId="{F95E1A9A-9D4F-4EF2-8428-F55349C08F12}"/>
          </ac:spMkLst>
        </pc:spChg>
      </pc:sldChg>
      <pc:sldChg chg="addSp delSp modSp add mod">
        <pc:chgData name="facebook.etzm@gmail.com" userId="05f0189a5894c19d" providerId="LiveId" clId="{343D51A2-848E-4126-BE87-25D707DCD4CA}" dt="2022-02-09T10:46:53.663" v="367" actId="1036"/>
        <pc:sldMkLst>
          <pc:docMk/>
          <pc:sldMk cId="936891734" sldId="396"/>
        </pc:sldMkLst>
        <pc:spChg chg="add mod">
          <ac:chgData name="facebook.etzm@gmail.com" userId="05f0189a5894c19d" providerId="LiveId" clId="{343D51A2-848E-4126-BE87-25D707DCD4CA}" dt="2022-02-09T10:46:53.663" v="367" actId="1036"/>
          <ac:spMkLst>
            <pc:docMk/>
            <pc:sldMk cId="936891734" sldId="396"/>
            <ac:spMk id="4" creationId="{5B110EF3-6AA9-4489-96E4-70C9F62886BC}"/>
          </ac:spMkLst>
        </pc:spChg>
        <pc:spChg chg="add del">
          <ac:chgData name="facebook.etzm@gmail.com" userId="05f0189a5894c19d" providerId="LiveId" clId="{343D51A2-848E-4126-BE87-25D707DCD4CA}" dt="2022-02-08T11:08:03.265" v="170" actId="478"/>
          <ac:spMkLst>
            <pc:docMk/>
            <pc:sldMk cId="936891734" sldId="396"/>
            <ac:spMk id="4" creationId="{8D456E29-1898-4225-891D-0D458433FCC6}"/>
          </ac:spMkLst>
        </pc:spChg>
        <pc:spChg chg="add del">
          <ac:chgData name="facebook.etzm@gmail.com" userId="05f0189a5894c19d" providerId="LiveId" clId="{343D51A2-848E-4126-BE87-25D707DCD4CA}" dt="2022-02-08T11:08:16.702" v="172" actId="478"/>
          <ac:spMkLst>
            <pc:docMk/>
            <pc:sldMk cId="936891734" sldId="396"/>
            <ac:spMk id="7" creationId="{5DB0286A-5BB6-469F-8AE3-1F8C64355548}"/>
          </ac:spMkLst>
        </pc:spChg>
      </pc:sldChg>
      <pc:sldChg chg="addSp modSp add mod ord">
        <pc:chgData name="facebook.etzm@gmail.com" userId="05f0189a5894c19d" providerId="LiveId" clId="{343D51A2-848E-4126-BE87-25D707DCD4CA}" dt="2022-02-08T11:09:21.529" v="221"/>
        <pc:sldMkLst>
          <pc:docMk/>
          <pc:sldMk cId="1677781144" sldId="397"/>
        </pc:sldMkLst>
        <pc:spChg chg="add mod">
          <ac:chgData name="facebook.etzm@gmail.com" userId="05f0189a5894c19d" providerId="LiveId" clId="{343D51A2-848E-4126-BE87-25D707DCD4CA}" dt="2022-02-08T11:09:14.444" v="219" actId="1036"/>
          <ac:spMkLst>
            <pc:docMk/>
            <pc:sldMk cId="1677781144" sldId="397"/>
            <ac:spMk id="4" creationId="{37D73805-553D-4A85-B61D-682DC7C361B4}"/>
          </ac:spMkLst>
        </pc:spChg>
      </pc:sldChg>
      <pc:sldChg chg="add del">
        <pc:chgData name="facebook.etzm@gmail.com" userId="05f0189a5894c19d" providerId="LiveId" clId="{343D51A2-848E-4126-BE87-25D707DCD4CA}" dt="2022-02-08T11:02:38.633" v="18" actId="47"/>
        <pc:sldMkLst>
          <pc:docMk/>
          <pc:sldMk cId="2969336170" sldId="397"/>
        </pc:sldMkLst>
      </pc:sldChg>
      <pc:sldChg chg="add del">
        <pc:chgData name="facebook.etzm@gmail.com" userId="05f0189a5894c19d" providerId="LiveId" clId="{343D51A2-848E-4126-BE87-25D707DCD4CA}" dt="2022-02-08T11:02:38.051" v="17" actId="47"/>
        <pc:sldMkLst>
          <pc:docMk/>
          <pc:sldMk cId="3149535443" sldId="398"/>
        </pc:sldMkLst>
      </pc:sldChg>
      <pc:sldChg chg="add del">
        <pc:chgData name="facebook.etzm@gmail.com" userId="05f0189a5894c19d" providerId="LiveId" clId="{343D51A2-848E-4126-BE87-25D707DCD4CA}" dt="2022-02-08T11:02:37.525" v="16" actId="47"/>
        <pc:sldMkLst>
          <pc:docMk/>
          <pc:sldMk cId="3889078892" sldId="399"/>
        </pc:sldMkLst>
      </pc:sldChg>
      <pc:sldChg chg="add del">
        <pc:chgData name="facebook.etzm@gmail.com" userId="05f0189a5894c19d" providerId="LiveId" clId="{343D51A2-848E-4126-BE87-25D707DCD4CA}" dt="2022-02-08T11:02:36.921" v="15" actId="47"/>
        <pc:sldMkLst>
          <pc:docMk/>
          <pc:sldMk cId="966503285" sldId="400"/>
        </pc:sldMkLst>
      </pc:sldChg>
      <pc:sldChg chg="add del">
        <pc:chgData name="facebook.etzm@gmail.com" userId="05f0189a5894c19d" providerId="LiveId" clId="{343D51A2-848E-4126-BE87-25D707DCD4CA}" dt="2022-02-08T11:02:36.384" v="14" actId="47"/>
        <pc:sldMkLst>
          <pc:docMk/>
          <pc:sldMk cId="298015895" sldId="401"/>
        </pc:sldMkLst>
      </pc:sldChg>
      <pc:sldChg chg="add del">
        <pc:chgData name="facebook.etzm@gmail.com" userId="05f0189a5894c19d" providerId="LiveId" clId="{343D51A2-848E-4126-BE87-25D707DCD4CA}" dt="2022-02-08T11:02:35.879" v="13" actId="47"/>
        <pc:sldMkLst>
          <pc:docMk/>
          <pc:sldMk cId="1147204883" sldId="40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facebook.etzm@gmail.com" userId="05f0189a5894c19d" providerId="LiveId" clId="{36C001F3-389C-4E18-834C-A2EF63793E4B}"/>
    <pc:docChg chg="undo custSel modSld">
      <pc:chgData name="facebook.etzm@gmail.com" userId="05f0189a5894c19d" providerId="LiveId" clId="{36C001F3-389C-4E18-834C-A2EF63793E4B}" dt="2022-02-27T09:18:40.250" v="21" actId="6549"/>
      <pc:docMkLst>
        <pc:docMk/>
      </pc:docMkLst>
      <pc:sldChg chg="modSp mod">
        <pc:chgData name="facebook.etzm@gmail.com" userId="05f0189a5894c19d" providerId="LiveId" clId="{36C001F3-389C-4E18-834C-A2EF63793E4B}" dt="2022-02-27T09:18:40.250" v="21" actId="6549"/>
        <pc:sldMkLst>
          <pc:docMk/>
          <pc:sldMk cId="659567130" sldId="394"/>
        </pc:sldMkLst>
        <pc:spChg chg="mod">
          <ac:chgData name="facebook.etzm@gmail.com" userId="05f0189a5894c19d" providerId="LiveId" clId="{36C001F3-389C-4E18-834C-A2EF63793E4B}" dt="2022-02-27T09:18:40.250" v="21" actId="6549"/>
          <ac:spMkLst>
            <pc:docMk/>
            <pc:sldMk cId="659567130" sldId="394"/>
            <ac:spMk id="4" creationId="{B44371D5-7C6A-46FD-BD47-69258926E0F0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105B7-D8E5-4C1B-AAA5-F0E5A89CA730}"/>
              </a:ext>
            </a:extLst>
          </p:cNvPr>
          <p:cNvSpPr txBox="1"/>
          <p:nvPr/>
        </p:nvSpPr>
        <p:spPr>
          <a:xfrm>
            <a:off x="0" y="536511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Ak§VLôX</a:t>
            </a:r>
            <a:r>
              <a:rPr lang="en-IN" dirty="0"/>
              <a:t> </a:t>
            </a:r>
            <a:r>
              <a:rPr lang="en-IN" dirty="0" err="1"/>
              <a:t>A©ú`Lm</a:t>
            </a:r>
            <a:r>
              <a:rPr lang="en-IN" dirty="0"/>
              <a:t> NLX _]</a:t>
            </a:r>
            <a:r>
              <a:rPr lang="en-IN" dirty="0" err="1"/>
              <a:t>j§u</a:t>
            </a:r>
            <a:r>
              <a:rPr lang="en-IN" dirty="0"/>
              <a:t> </a:t>
            </a:r>
            <a:r>
              <a:rPr lang="en-IN" dirty="0" err="1"/>
              <a:t>úUÛm</a:t>
            </a:r>
            <a:r>
              <a:rPr lang="en-IN" dirty="0"/>
              <a:t> </a:t>
            </a:r>
            <a:r>
              <a:rPr lang="en-IN" dirty="0" err="1"/>
              <a:t>ùLônjLôX</a:t>
            </a:r>
            <a:r>
              <a:rPr lang="en-IN" dirty="0"/>
              <a:t> </a:t>
            </a:r>
            <a:r>
              <a:rPr lang="en-IN" dirty="0" err="1"/>
              <a:t>NUVUpúXô</a:t>
            </a:r>
            <a:r>
              <a:rPr lang="en-IN" dirty="0"/>
              <a:t> </a:t>
            </a:r>
            <a:r>
              <a:rPr lang="en-IN" dirty="0" err="1"/>
              <a:t>BjUô®p</a:t>
            </a:r>
            <a:r>
              <a:rPr lang="en-IN" dirty="0"/>
              <a:t> ¨û\</a:t>
            </a:r>
            <a:r>
              <a:rPr lang="en-IN" dirty="0" err="1"/>
              <a:t>dúLQúU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2E8E3-A008-419A-9B92-113ACC4B6E9C}"/>
              </a:ext>
            </a:extLst>
          </p:cNvPr>
          <p:cNvSpPr txBox="1"/>
          <p:nvPr/>
        </p:nvSpPr>
        <p:spPr>
          <a:xfrm>
            <a:off x="-1" y="5412617"/>
            <a:ext cx="12192001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/>
              <a:t>¾ </a:t>
            </a:r>
            <a:r>
              <a:rPr lang="en-IN" sz="4100" dirty="0" err="1"/>
              <a:t>úTôX</a:t>
            </a:r>
            <a:r>
              <a:rPr lang="en-IN" sz="4100" dirty="0"/>
              <a:t> C\</a:t>
            </a:r>
            <a:r>
              <a:rPr lang="en-IN" sz="4100" dirty="0" err="1"/>
              <a:t>eúLQúU</a:t>
            </a:r>
            <a:r>
              <a:rPr lang="en-IN" sz="4100" dirty="0"/>
              <a:t> Ad² </a:t>
            </a:r>
            <a:r>
              <a:rPr lang="en-IN" sz="4100" dirty="0" err="1"/>
              <a:t>SôYôn</a:t>
            </a:r>
            <a:r>
              <a:rPr lang="en-IN" sz="4100" dirty="0"/>
              <a:t> </a:t>
            </a:r>
            <a:r>
              <a:rPr lang="en-IN" sz="4100" dirty="0" err="1"/>
              <a:t>T§VQúU</a:t>
            </a:r>
            <a:r>
              <a:rPr lang="en-IN" sz="4100" dirty="0"/>
              <a:t> </a:t>
            </a:r>
            <a:r>
              <a:rPr lang="en-IN" sz="4100" dirty="0" err="1"/>
              <a:t>ùLôÓeLôhPôn</a:t>
            </a:r>
            <a:r>
              <a:rPr lang="en-IN" sz="4100" dirty="0"/>
              <a:t> </a:t>
            </a:r>
            <a:r>
              <a:rPr lang="en-IN" sz="4100" dirty="0" err="1"/>
              <a:t>ÅúNQúU</a:t>
            </a:r>
            <a:r>
              <a:rPr lang="en-IN" sz="4100" dirty="0"/>
              <a:t> </a:t>
            </a:r>
            <a:r>
              <a:rPr lang="en-IN" sz="4100" dirty="0" err="1"/>
              <a:t>BjU</a:t>
            </a:r>
            <a:r>
              <a:rPr lang="en-IN" sz="4100" dirty="0"/>
              <a:t> </a:t>
            </a:r>
            <a:r>
              <a:rPr lang="en-IN" sz="4100" dirty="0" err="1"/>
              <a:t>S§Vôn</a:t>
            </a:r>
            <a:r>
              <a:rPr lang="en-IN" sz="4100" dirty="0"/>
              <a:t> </a:t>
            </a:r>
            <a:r>
              <a:rPr lang="en-IN" sz="4100" dirty="0" err="1"/>
              <a:t>JÝúLQúU</a:t>
            </a:r>
            <a:endParaRPr lang="en-IN" sz="4100" dirty="0"/>
          </a:p>
        </p:txBody>
      </p:sp>
    </p:spTree>
    <p:extLst>
      <p:ext uri="{BB962C8B-B14F-4D97-AF65-F5344CB8AC3E}">
        <p14:creationId xmlns:p14="http://schemas.microsoft.com/office/powerpoint/2010/main" val="69730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3C303-9FCC-4AF2-8C9B-3693CD3DAD0C}"/>
              </a:ext>
            </a:extLst>
          </p:cNvPr>
          <p:cNvSpPr txBox="1"/>
          <p:nvPr/>
        </p:nvSpPr>
        <p:spPr>
          <a:xfrm>
            <a:off x="-1" y="5388862"/>
            <a:ext cx="12191999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 err="1"/>
              <a:t>Av§ÙúP</a:t>
            </a:r>
            <a:r>
              <a:rPr lang="en-IN" sz="4100" dirty="0"/>
              <a:t> </a:t>
            </a:r>
            <a:r>
              <a:rPr lang="en-IN" sz="4100" dirty="0" err="1"/>
              <a:t>RôrYW«p</a:t>
            </a:r>
            <a:r>
              <a:rPr lang="en-IN" sz="4100" dirty="0"/>
              <a:t> JÚ ûN²VjúR </a:t>
            </a:r>
            <a:r>
              <a:rPr lang="en-IN" sz="4100" dirty="0" err="1"/>
              <a:t>Oôu</a:t>
            </a:r>
            <a:r>
              <a:rPr lang="en-IN" sz="4100" dirty="0"/>
              <a:t> </a:t>
            </a:r>
            <a:r>
              <a:rPr lang="en-IN" sz="4100" dirty="0" err="1"/>
              <a:t>LôÔkÕ</a:t>
            </a:r>
            <a:r>
              <a:rPr lang="en-IN" sz="4100" dirty="0"/>
              <a:t> </a:t>
            </a:r>
            <a:r>
              <a:rPr lang="en-IN" sz="4100" dirty="0" err="1"/>
              <a:t>A§LôWm</a:t>
            </a:r>
            <a:r>
              <a:rPr lang="en-IN" sz="4100" dirty="0"/>
              <a:t> </a:t>
            </a:r>
            <a:r>
              <a:rPr lang="en-IN" sz="4100" dirty="0" err="1"/>
              <a:t>TLúWQúU</a:t>
            </a:r>
            <a:r>
              <a:rPr lang="en-IN" sz="4100" dirty="0"/>
              <a:t> C² </a:t>
            </a:r>
            <a:r>
              <a:rPr lang="en-IN" sz="4100" dirty="0" err="1"/>
              <a:t>BjUô®p</a:t>
            </a:r>
            <a:r>
              <a:rPr lang="en-IN" sz="4100" dirty="0"/>
              <a:t> ©</a:t>
            </a:r>
            <a:r>
              <a:rPr lang="en-IN" sz="4100" dirty="0" err="1"/>
              <a:t>WY¡f£Pôu</a:t>
            </a:r>
            <a:endParaRPr lang="en-IN" sz="4100" dirty="0"/>
          </a:p>
        </p:txBody>
      </p:sp>
    </p:spTree>
    <p:extLst>
      <p:ext uri="{BB962C8B-B14F-4D97-AF65-F5344CB8AC3E}">
        <p14:creationId xmlns:p14="http://schemas.microsoft.com/office/powerpoint/2010/main" val="315449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7F890-7EFF-44F1-B973-C3CBEB082B03}"/>
              </a:ext>
            </a:extLst>
          </p:cNvPr>
          <p:cNvSpPr txBox="1"/>
          <p:nvPr/>
        </p:nvSpPr>
        <p:spPr>
          <a:xfrm>
            <a:off x="0" y="5424491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1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LoúU­úX</a:t>
            </a:r>
            <a:r>
              <a:rPr lang="en-IN" dirty="0"/>
              <a:t> ©\</a:t>
            </a:r>
            <a:r>
              <a:rPr lang="en-IN" dirty="0" err="1"/>
              <a:t>ôtRû</a:t>
            </a:r>
            <a:r>
              <a:rPr lang="en-IN" dirty="0"/>
              <a:t>]«p JÚ </a:t>
            </a:r>
            <a:r>
              <a:rPr lang="en-IN" dirty="0" err="1"/>
              <a:t>ûLúULm</a:t>
            </a:r>
            <a:r>
              <a:rPr lang="en-IN" dirty="0"/>
              <a:t> </a:t>
            </a:r>
            <a:r>
              <a:rPr lang="en-IN" dirty="0" err="1"/>
              <a:t>Oôu</a:t>
            </a:r>
            <a:r>
              <a:rPr lang="en-IN" dirty="0"/>
              <a:t> </a:t>
            </a:r>
            <a:r>
              <a:rPr lang="en-IN" dirty="0" err="1"/>
              <a:t>LôÔkÕ</a:t>
            </a:r>
            <a:r>
              <a:rPr lang="en-IN" dirty="0"/>
              <a:t> </a:t>
            </a:r>
            <a:r>
              <a:rPr lang="en-IN" dirty="0" err="1"/>
              <a:t>BLô</a:t>
            </a:r>
            <a:r>
              <a:rPr lang="en-IN" dirty="0"/>
              <a:t>× ®û\</a:t>
            </a:r>
            <a:r>
              <a:rPr lang="en-IN" dirty="0" err="1"/>
              <a:t>fN</a:t>
            </a:r>
            <a:r>
              <a:rPr lang="en-IN" dirty="0"/>
              <a:t> </a:t>
            </a:r>
            <a:r>
              <a:rPr lang="en-IN" dirty="0" err="1"/>
              <a:t>úTôúX</a:t>
            </a:r>
            <a:r>
              <a:rPr lang="en-IN" dirty="0"/>
              <a:t> Ad² </a:t>
            </a:r>
            <a:r>
              <a:rPr lang="en-IN" dirty="0" err="1"/>
              <a:t>UûZVôn</a:t>
            </a:r>
            <a:r>
              <a:rPr lang="en-IN" dirty="0"/>
              <a:t> </a:t>
            </a:r>
            <a:r>
              <a:rPr lang="en-IN" dirty="0" err="1"/>
              <a:t>ùTnúVQúU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80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965FD-D921-487F-BEB8-A06DD571BBA2}"/>
              </a:ext>
            </a:extLst>
          </p:cNvPr>
          <p:cNvSpPr txBox="1"/>
          <p:nvPr/>
        </p:nvSpPr>
        <p:spPr>
          <a:xfrm>
            <a:off x="-1" y="534136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1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/>
              <a:t>º]ô« </a:t>
            </a:r>
            <a:r>
              <a:rPr lang="en-IN" sz="4400" dirty="0" err="1"/>
              <a:t>UXØL­p</a:t>
            </a:r>
            <a:r>
              <a:rPr lang="en-IN" sz="4400" dirty="0"/>
              <a:t> JÚ ¾ </a:t>
            </a:r>
            <a:r>
              <a:rPr lang="en-IN" sz="4400" dirty="0" err="1"/>
              <a:t>ËYôX</a:t>
            </a:r>
            <a:r>
              <a:rPr lang="en-IN" sz="4400" dirty="0"/>
              <a:t> </a:t>
            </a:r>
            <a:r>
              <a:rPr lang="en-IN" sz="4400" dirty="0" err="1"/>
              <a:t>Oôu</a:t>
            </a:r>
            <a:r>
              <a:rPr lang="en-IN" sz="4400" dirty="0"/>
              <a:t> </a:t>
            </a:r>
            <a:r>
              <a:rPr lang="en-IN" sz="4400" dirty="0" err="1"/>
              <a:t>LôÔkÕ</a:t>
            </a:r>
            <a:r>
              <a:rPr lang="en-IN" sz="4400" dirty="0"/>
              <a:t> </a:t>
            </a:r>
            <a:r>
              <a:rPr lang="en-IN" sz="4400" dirty="0" err="1"/>
              <a:t>CvWôúV­u</a:t>
            </a:r>
            <a:r>
              <a:rPr lang="en-IN" sz="4400" dirty="0"/>
              <a:t> </a:t>
            </a:r>
            <a:r>
              <a:rPr lang="en-IN" sz="4400" dirty="0" err="1"/>
              <a:t>ùRnYúU</a:t>
            </a:r>
            <a:r>
              <a:rPr lang="en-IN" sz="4400" dirty="0"/>
              <a:t> B ¾ùVuúUp C\</a:t>
            </a:r>
            <a:r>
              <a:rPr lang="en-IN" sz="4400" dirty="0" err="1"/>
              <a:t>eúLQúU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90072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</TotalTime>
  <Words>107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62</cp:revision>
  <dcterms:created xsi:type="dcterms:W3CDTF">2019-11-02T16:27:41Z</dcterms:created>
  <dcterms:modified xsi:type="dcterms:W3CDTF">2022-04-20T08:45:11Z</dcterms:modified>
</cp:coreProperties>
</file>