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CBB85E04-A323-4F60-9B7F-BE2733E42C2C}"/>
    <pc:docChg chg="undo custSel modSld">
      <pc:chgData name="Samson Christopher" userId="6a13b5f1e64a53ae" providerId="LiveId" clId="{CBB85E04-A323-4F60-9B7F-BE2733E42C2C}" dt="2022-07-17T12:50:01.388" v="13" actId="108"/>
      <pc:docMkLst>
        <pc:docMk/>
      </pc:docMkLst>
      <pc:sldChg chg="modSp mod">
        <pc:chgData name="Samson Christopher" userId="6a13b5f1e64a53ae" providerId="LiveId" clId="{CBB85E04-A323-4F60-9B7F-BE2733E42C2C}" dt="2022-07-17T12:47:05.311" v="8"/>
        <pc:sldMkLst>
          <pc:docMk/>
          <pc:sldMk cId="1777894342" sldId="389"/>
        </pc:sldMkLst>
        <pc:spChg chg="mod">
          <ac:chgData name="Samson Christopher" userId="6a13b5f1e64a53ae" providerId="LiveId" clId="{CBB85E04-A323-4F60-9B7F-BE2733E42C2C}" dt="2022-07-17T12:47:05.311" v="8"/>
          <ac:spMkLst>
            <pc:docMk/>
            <pc:sldMk cId="1777894342" sldId="389"/>
            <ac:spMk id="2" creationId="{7DC68689-1BCA-49E7-B7F6-24D0425B5C81}"/>
          </ac:spMkLst>
        </pc:spChg>
      </pc:sldChg>
      <pc:sldChg chg="modSp mod">
        <pc:chgData name="Samson Christopher" userId="6a13b5f1e64a53ae" providerId="LiveId" clId="{CBB85E04-A323-4F60-9B7F-BE2733E42C2C}" dt="2022-07-17T12:50:01.388" v="13" actId="108"/>
        <pc:sldMkLst>
          <pc:docMk/>
          <pc:sldMk cId="1414681237" sldId="392"/>
        </pc:sldMkLst>
        <pc:spChg chg="mod">
          <ac:chgData name="Samson Christopher" userId="6a13b5f1e64a53ae" providerId="LiveId" clId="{CBB85E04-A323-4F60-9B7F-BE2733E42C2C}" dt="2022-07-17T12:50:01.388" v="13" actId="108"/>
          <ac:spMkLst>
            <pc:docMk/>
            <pc:sldMk cId="1414681237" sldId="392"/>
            <ac:spMk id="2" creationId="{F27159EA-E976-4660-A957-7F1E5CEE45DE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5F95D50D-1A63-4E83-99BF-64777771B0E0}"/>
    <pc:docChg chg="delSld modSld">
      <pc:chgData name="Samson Christopher" userId="6a13b5f1e64a53ae" providerId="LiveId" clId="{5F95D50D-1A63-4E83-99BF-64777771B0E0}" dt="2020-05-02T16:18:58.908" v="729" actId="1036"/>
      <pc:docMkLst>
        <pc:docMk/>
      </pc:docMkLst>
      <pc:sldChg chg="del">
        <pc:chgData name="Samson Christopher" userId="6a13b5f1e64a53ae" providerId="LiveId" clId="{5F95D50D-1A63-4E83-99BF-64777771B0E0}" dt="2020-05-02T16:14:57.26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F95D50D-1A63-4E83-99BF-64777771B0E0}" dt="2020-05-02T16:17:09.148" v="97" actId="1035"/>
        <pc:sldMkLst>
          <pc:docMk/>
          <pc:sldMk cId="1777894342" sldId="389"/>
        </pc:sldMkLst>
        <pc:spChg chg="add mod">
          <ac:chgData name="Samson Christopher" userId="6a13b5f1e64a53ae" providerId="LiveId" clId="{5F95D50D-1A63-4E83-99BF-64777771B0E0}" dt="2020-05-02T16:17:09.148" v="97" actId="1035"/>
          <ac:spMkLst>
            <pc:docMk/>
            <pc:sldMk cId="1777894342" sldId="389"/>
            <ac:spMk id="2" creationId="{7DC68689-1BCA-49E7-B7F6-24D0425B5C81}"/>
          </ac:spMkLst>
        </pc:spChg>
      </pc:sldChg>
      <pc:sldChg chg="addSp modSp mod">
        <pc:chgData name="Samson Christopher" userId="6a13b5f1e64a53ae" providerId="LiveId" clId="{5F95D50D-1A63-4E83-99BF-64777771B0E0}" dt="2020-05-02T16:17:16.183" v="141" actId="1035"/>
        <pc:sldMkLst>
          <pc:docMk/>
          <pc:sldMk cId="850099564" sldId="390"/>
        </pc:sldMkLst>
        <pc:spChg chg="add mod">
          <ac:chgData name="Samson Christopher" userId="6a13b5f1e64a53ae" providerId="LiveId" clId="{5F95D50D-1A63-4E83-99BF-64777771B0E0}" dt="2020-05-02T16:17:16.183" v="141" actId="1035"/>
          <ac:spMkLst>
            <pc:docMk/>
            <pc:sldMk cId="850099564" sldId="390"/>
            <ac:spMk id="2" creationId="{18911DE4-0F53-43B7-9308-106968694A79}"/>
          </ac:spMkLst>
        </pc:spChg>
      </pc:sldChg>
      <pc:sldChg chg="addSp modSp mod">
        <pc:chgData name="Samson Christopher" userId="6a13b5f1e64a53ae" providerId="LiveId" clId="{5F95D50D-1A63-4E83-99BF-64777771B0E0}" dt="2020-05-02T16:17:25.339" v="192" actId="1035"/>
        <pc:sldMkLst>
          <pc:docMk/>
          <pc:sldMk cId="944968354" sldId="391"/>
        </pc:sldMkLst>
        <pc:spChg chg="add mod">
          <ac:chgData name="Samson Christopher" userId="6a13b5f1e64a53ae" providerId="LiveId" clId="{5F95D50D-1A63-4E83-99BF-64777771B0E0}" dt="2020-05-02T16:17:25.339" v="192" actId="1035"/>
          <ac:spMkLst>
            <pc:docMk/>
            <pc:sldMk cId="944968354" sldId="391"/>
            <ac:spMk id="2" creationId="{C7DFBD61-E06A-4367-92EB-92E2FE6E9A51}"/>
          </ac:spMkLst>
        </pc:spChg>
      </pc:sldChg>
      <pc:sldChg chg="addSp modSp mod">
        <pc:chgData name="Samson Christopher" userId="6a13b5f1e64a53ae" providerId="LiveId" clId="{5F95D50D-1A63-4E83-99BF-64777771B0E0}" dt="2020-05-02T16:17:31.344" v="231" actId="1036"/>
        <pc:sldMkLst>
          <pc:docMk/>
          <pc:sldMk cId="1414681237" sldId="392"/>
        </pc:sldMkLst>
        <pc:spChg chg="add mod">
          <ac:chgData name="Samson Christopher" userId="6a13b5f1e64a53ae" providerId="LiveId" clId="{5F95D50D-1A63-4E83-99BF-64777771B0E0}" dt="2020-05-02T16:17:31.344" v="231" actId="1036"/>
          <ac:spMkLst>
            <pc:docMk/>
            <pc:sldMk cId="1414681237" sldId="392"/>
            <ac:spMk id="2" creationId="{F27159EA-E976-4660-A957-7F1E5CEE45DE}"/>
          </ac:spMkLst>
        </pc:spChg>
      </pc:sldChg>
      <pc:sldChg chg="addSp modSp mod">
        <pc:chgData name="Samson Christopher" userId="6a13b5f1e64a53ae" providerId="LiveId" clId="{5F95D50D-1A63-4E83-99BF-64777771B0E0}" dt="2020-05-02T16:17:37.918" v="271" actId="1035"/>
        <pc:sldMkLst>
          <pc:docMk/>
          <pc:sldMk cId="4103851070" sldId="393"/>
        </pc:sldMkLst>
        <pc:spChg chg="add mod">
          <ac:chgData name="Samson Christopher" userId="6a13b5f1e64a53ae" providerId="LiveId" clId="{5F95D50D-1A63-4E83-99BF-64777771B0E0}" dt="2020-05-02T16:17:37.918" v="271" actId="1035"/>
          <ac:spMkLst>
            <pc:docMk/>
            <pc:sldMk cId="4103851070" sldId="393"/>
            <ac:spMk id="2" creationId="{01D3547C-73BB-4855-8A22-45E72522BF15}"/>
          </ac:spMkLst>
        </pc:spChg>
      </pc:sldChg>
      <pc:sldChg chg="addSp modSp mod">
        <pc:chgData name="Samson Christopher" userId="6a13b5f1e64a53ae" providerId="LiveId" clId="{5F95D50D-1A63-4E83-99BF-64777771B0E0}" dt="2020-05-02T16:17:51.520" v="320" actId="1035"/>
        <pc:sldMkLst>
          <pc:docMk/>
          <pc:sldMk cId="659567130" sldId="394"/>
        </pc:sldMkLst>
        <pc:spChg chg="add mod">
          <ac:chgData name="Samson Christopher" userId="6a13b5f1e64a53ae" providerId="LiveId" clId="{5F95D50D-1A63-4E83-99BF-64777771B0E0}" dt="2020-05-02T16:17:51.520" v="320" actId="1035"/>
          <ac:spMkLst>
            <pc:docMk/>
            <pc:sldMk cId="659567130" sldId="394"/>
            <ac:spMk id="2" creationId="{4FC147DC-62D8-42CE-AF78-4B46088C1F4B}"/>
          </ac:spMkLst>
        </pc:spChg>
      </pc:sldChg>
      <pc:sldChg chg="addSp modSp mod">
        <pc:chgData name="Samson Christopher" userId="6a13b5f1e64a53ae" providerId="LiveId" clId="{5F95D50D-1A63-4E83-99BF-64777771B0E0}" dt="2020-05-02T16:17:58.822" v="369" actId="1036"/>
        <pc:sldMkLst>
          <pc:docMk/>
          <pc:sldMk cId="859356432" sldId="395"/>
        </pc:sldMkLst>
        <pc:spChg chg="add mod">
          <ac:chgData name="Samson Christopher" userId="6a13b5f1e64a53ae" providerId="LiveId" clId="{5F95D50D-1A63-4E83-99BF-64777771B0E0}" dt="2020-05-02T16:17:58.822" v="369" actId="1036"/>
          <ac:spMkLst>
            <pc:docMk/>
            <pc:sldMk cId="859356432" sldId="395"/>
            <ac:spMk id="2" creationId="{FDEAA115-42C4-4E09-9F51-A0C88C52FD2D}"/>
          </ac:spMkLst>
        </pc:spChg>
      </pc:sldChg>
      <pc:sldChg chg="addSp modSp mod">
        <pc:chgData name="Samson Christopher" userId="6a13b5f1e64a53ae" providerId="LiveId" clId="{5F95D50D-1A63-4E83-99BF-64777771B0E0}" dt="2020-05-02T16:18:09.058" v="435" actId="1035"/>
        <pc:sldMkLst>
          <pc:docMk/>
          <pc:sldMk cId="2025405914" sldId="396"/>
        </pc:sldMkLst>
        <pc:spChg chg="add mod">
          <ac:chgData name="Samson Christopher" userId="6a13b5f1e64a53ae" providerId="LiveId" clId="{5F95D50D-1A63-4E83-99BF-64777771B0E0}" dt="2020-05-02T16:18:09.058" v="435" actId="1035"/>
          <ac:spMkLst>
            <pc:docMk/>
            <pc:sldMk cId="2025405914" sldId="396"/>
            <ac:spMk id="2" creationId="{4A736422-FC13-4D62-AFD3-7B4DFA5B8A68}"/>
          </ac:spMkLst>
        </pc:spChg>
      </pc:sldChg>
      <pc:sldChg chg="addSp modSp mod">
        <pc:chgData name="Samson Christopher" userId="6a13b5f1e64a53ae" providerId="LiveId" clId="{5F95D50D-1A63-4E83-99BF-64777771B0E0}" dt="2020-05-02T16:18:17.213" v="481" actId="1036"/>
        <pc:sldMkLst>
          <pc:docMk/>
          <pc:sldMk cId="2940326978" sldId="397"/>
        </pc:sldMkLst>
        <pc:spChg chg="add mod">
          <ac:chgData name="Samson Christopher" userId="6a13b5f1e64a53ae" providerId="LiveId" clId="{5F95D50D-1A63-4E83-99BF-64777771B0E0}" dt="2020-05-02T16:18:17.213" v="481" actId="1036"/>
          <ac:spMkLst>
            <pc:docMk/>
            <pc:sldMk cId="2940326978" sldId="397"/>
            <ac:spMk id="2" creationId="{D829E9B1-75C6-4587-8B3B-0926A1B4784C}"/>
          </ac:spMkLst>
        </pc:spChg>
      </pc:sldChg>
      <pc:sldChg chg="addSp modSp mod">
        <pc:chgData name="Samson Christopher" userId="6a13b5f1e64a53ae" providerId="LiveId" clId="{5F95D50D-1A63-4E83-99BF-64777771B0E0}" dt="2020-05-02T16:18:23.396" v="520" actId="1036"/>
        <pc:sldMkLst>
          <pc:docMk/>
          <pc:sldMk cId="2964080828" sldId="398"/>
        </pc:sldMkLst>
        <pc:spChg chg="add mod">
          <ac:chgData name="Samson Christopher" userId="6a13b5f1e64a53ae" providerId="LiveId" clId="{5F95D50D-1A63-4E83-99BF-64777771B0E0}" dt="2020-05-02T16:18:23.396" v="520" actId="1036"/>
          <ac:spMkLst>
            <pc:docMk/>
            <pc:sldMk cId="2964080828" sldId="398"/>
            <ac:spMk id="2" creationId="{40B41DD7-6276-4019-9E41-EFA877B0C280}"/>
          </ac:spMkLst>
        </pc:spChg>
      </pc:sldChg>
      <pc:sldChg chg="addSp modSp mod">
        <pc:chgData name="Samson Christopher" userId="6a13b5f1e64a53ae" providerId="LiveId" clId="{5F95D50D-1A63-4E83-99BF-64777771B0E0}" dt="2020-05-02T16:18:31.967" v="569" actId="1035"/>
        <pc:sldMkLst>
          <pc:docMk/>
          <pc:sldMk cId="1883622595" sldId="399"/>
        </pc:sldMkLst>
        <pc:spChg chg="add mod">
          <ac:chgData name="Samson Christopher" userId="6a13b5f1e64a53ae" providerId="LiveId" clId="{5F95D50D-1A63-4E83-99BF-64777771B0E0}" dt="2020-05-02T16:18:31.967" v="569" actId="1035"/>
          <ac:spMkLst>
            <pc:docMk/>
            <pc:sldMk cId="1883622595" sldId="399"/>
            <ac:spMk id="2" creationId="{4DEF9F7D-A6E7-41E4-97DE-4F1982D333C9}"/>
          </ac:spMkLst>
        </pc:spChg>
      </pc:sldChg>
      <pc:sldChg chg="addSp modSp mod">
        <pc:chgData name="Samson Christopher" userId="6a13b5f1e64a53ae" providerId="LiveId" clId="{5F95D50D-1A63-4E83-99BF-64777771B0E0}" dt="2020-05-02T16:18:42.207" v="631" actId="1035"/>
        <pc:sldMkLst>
          <pc:docMk/>
          <pc:sldMk cId="642142391" sldId="400"/>
        </pc:sldMkLst>
        <pc:spChg chg="add mod">
          <ac:chgData name="Samson Christopher" userId="6a13b5f1e64a53ae" providerId="LiveId" clId="{5F95D50D-1A63-4E83-99BF-64777771B0E0}" dt="2020-05-02T16:18:42.207" v="631" actId="1035"/>
          <ac:spMkLst>
            <pc:docMk/>
            <pc:sldMk cId="642142391" sldId="400"/>
            <ac:spMk id="2" creationId="{12A77B59-E4FA-4FAE-BF99-000636F603A6}"/>
          </ac:spMkLst>
        </pc:spChg>
      </pc:sldChg>
      <pc:sldChg chg="addSp modSp mod">
        <pc:chgData name="Samson Christopher" userId="6a13b5f1e64a53ae" providerId="LiveId" clId="{5F95D50D-1A63-4E83-99BF-64777771B0E0}" dt="2020-05-02T16:18:49.112" v="670" actId="1036"/>
        <pc:sldMkLst>
          <pc:docMk/>
          <pc:sldMk cId="620554568" sldId="401"/>
        </pc:sldMkLst>
        <pc:spChg chg="add mod">
          <ac:chgData name="Samson Christopher" userId="6a13b5f1e64a53ae" providerId="LiveId" clId="{5F95D50D-1A63-4E83-99BF-64777771B0E0}" dt="2020-05-02T16:18:49.112" v="670" actId="1036"/>
          <ac:spMkLst>
            <pc:docMk/>
            <pc:sldMk cId="620554568" sldId="401"/>
            <ac:spMk id="2" creationId="{45C817FC-E394-4951-AE7B-CA09F3E12F87}"/>
          </ac:spMkLst>
        </pc:spChg>
      </pc:sldChg>
      <pc:sldChg chg="addSp modSp mod">
        <pc:chgData name="Samson Christopher" userId="6a13b5f1e64a53ae" providerId="LiveId" clId="{5F95D50D-1A63-4E83-99BF-64777771B0E0}" dt="2020-05-02T16:18:58.908" v="729" actId="1036"/>
        <pc:sldMkLst>
          <pc:docMk/>
          <pc:sldMk cId="459594907" sldId="402"/>
        </pc:sldMkLst>
        <pc:spChg chg="add mod">
          <ac:chgData name="Samson Christopher" userId="6a13b5f1e64a53ae" providerId="LiveId" clId="{5F95D50D-1A63-4E83-99BF-64777771B0E0}" dt="2020-05-02T16:18:58.908" v="729" actId="1036"/>
          <ac:spMkLst>
            <pc:docMk/>
            <pc:sldMk cId="459594907" sldId="402"/>
            <ac:spMk id="2" creationId="{3E190A40-EEDA-41BF-814D-DF60C6EBF813}"/>
          </ac:spMkLst>
        </pc:spChg>
      </pc:sldChg>
      <pc:sldChg chg="del">
        <pc:chgData name="Samson Christopher" userId="6a13b5f1e64a53ae" providerId="LiveId" clId="{5F95D50D-1A63-4E83-99BF-64777771B0E0}" dt="2020-05-02T16:14:46.73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68689-1BCA-49E7-B7F6-24D0425B5C81}"/>
              </a:ext>
            </a:extLst>
          </p:cNvPr>
          <p:cNvSpPr/>
          <p:nvPr/>
        </p:nvSpPr>
        <p:spPr>
          <a:xfrm>
            <a:off x="-1022293" y="5357802"/>
            <a:ext cx="142365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Tô®dÏl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UôiPôúW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41DD7-6276-4019-9E41-EFA877B0C280}"/>
              </a:ext>
            </a:extLst>
          </p:cNvPr>
          <p:cNvSpPr/>
          <p:nvPr/>
        </p:nvSpPr>
        <p:spPr>
          <a:xfrm>
            <a:off x="-1221865" y="5366428"/>
            <a:ext cx="146357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F9F7D-A6E7-41E4-97DE-4F1982D333C9}"/>
              </a:ext>
            </a:extLst>
          </p:cNvPr>
          <p:cNvSpPr/>
          <p:nvPr/>
        </p:nvSpPr>
        <p:spPr>
          <a:xfrm>
            <a:off x="-1794139" y="5357804"/>
            <a:ext cx="157802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¾Wô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Vô§Ls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úRôp®Ls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A77B59-E4FA-4FAE-BF99-000636F603A6}"/>
              </a:ext>
            </a:extLst>
          </p:cNvPr>
          <p:cNvSpPr/>
          <p:nvPr/>
        </p:nvSpPr>
        <p:spPr>
          <a:xfrm>
            <a:off x="-867604" y="5349180"/>
            <a:ext cx="139272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U]m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LXeÏYúRu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HÑYiûP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C817FC-E394-4951-AE7B-CA09F3E12F87}"/>
              </a:ext>
            </a:extLst>
          </p:cNvPr>
          <p:cNvSpPr/>
          <p:nvPr/>
        </p:nvSpPr>
        <p:spPr>
          <a:xfrm>
            <a:off x="-1910356" y="5366428"/>
            <a:ext cx="160127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YÚjRlThÓ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ÑUlúTôúW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iûP«p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90A40-EEDA-41BF-814D-DF60C6EBF813}"/>
              </a:ext>
            </a:extLst>
          </p:cNvPr>
          <p:cNvSpPr/>
          <p:nvPr/>
        </p:nvSpPr>
        <p:spPr>
          <a:xfrm>
            <a:off x="-890042" y="5357798"/>
            <a:ext cx="139720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lTôßRp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11DE4-0F53-43B7-9308-106968694A79}"/>
              </a:ext>
            </a:extLst>
          </p:cNvPr>
          <p:cNvSpPr/>
          <p:nvPr/>
        </p:nvSpPr>
        <p:spPr>
          <a:xfrm>
            <a:off x="-81331" y="5358362"/>
            <a:ext cx="123546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ÑUkRYúW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DFBD61-E06A-4367-92EB-92E2FE6E9A51}"/>
              </a:ext>
            </a:extLst>
          </p:cNvPr>
          <p:cNvSpPr/>
          <p:nvPr/>
        </p:nvSpPr>
        <p:spPr>
          <a:xfrm>
            <a:off x="-2221337" y="5357806"/>
            <a:ext cx="166346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Lôh¥d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ØlTÕ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ùYs°d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LôÑdLôLúY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159EA-E976-4660-A957-7F1E5CEE45DE}"/>
              </a:ext>
            </a:extLst>
          </p:cNvPr>
          <p:cNvSpPr/>
          <p:nvPr/>
        </p:nvSpPr>
        <p:spPr>
          <a:xfrm>
            <a:off x="-2089091" y="5366428"/>
            <a:ext cx="16370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ùLôp</a:t>
            </a:r>
            <a:r>
              <a:rPr lang="en-IN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D3547C-73BB-4855-8A22-45E72522BF15}"/>
              </a:ext>
            </a:extLst>
          </p:cNvPr>
          <p:cNvSpPr/>
          <p:nvPr/>
        </p:nvSpPr>
        <p:spPr>
          <a:xfrm>
            <a:off x="-1958446" y="5357802"/>
            <a:ext cx="161088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Ls[o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§«p JÚ Ls[u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\Ut\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147DC-62D8-42CE-AF78-4B46088C1F4B}"/>
              </a:ext>
            </a:extLst>
          </p:cNvPr>
          <p:cNvSpPr/>
          <p:nvPr/>
        </p:nvSpPr>
        <p:spPr>
          <a:xfrm>
            <a:off x="443653" y="5685533"/>
            <a:ext cx="11304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T¬LôNØm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T£RôLØm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TÓLôVØm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AA115-42C4-4E09-9F51-A0C88C52FD2D}"/>
              </a:ext>
            </a:extLst>
          </p:cNvPr>
          <p:cNvSpPr/>
          <p:nvPr/>
        </p:nvSpPr>
        <p:spPr>
          <a:xfrm>
            <a:off x="-1752461" y="5357799"/>
            <a:ext cx="15696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B¦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©u²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36422-FC13-4D62-AFD3-7B4DFA5B8A68}"/>
              </a:ext>
            </a:extLst>
          </p:cNvPr>
          <p:cNvSpPr/>
          <p:nvPr/>
        </p:nvSpPr>
        <p:spPr>
          <a:xfrm>
            <a:off x="-2500260" y="5357803"/>
            <a:ext cx="171925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CûRd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9E9B1-75C6-4587-8B3B-0926A1B4784C}"/>
              </a:ext>
            </a:extLst>
          </p:cNvPr>
          <p:cNvSpPr/>
          <p:nvPr/>
        </p:nvSpPr>
        <p:spPr>
          <a:xfrm>
            <a:off x="-1712386" y="5357799"/>
            <a:ext cx="15616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194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2022-07-17T12:50:11Z</dcterms:modified>
</cp:coreProperties>
</file>