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3" r:id="rId3"/>
    <p:sldId id="394" r:id="rId4"/>
    <p:sldId id="395" r:id="rId5"/>
    <p:sldId id="396" r:id="rId6"/>
    <p:sldId id="398" r:id="rId7"/>
    <p:sldId id="399" r:id="rId8"/>
    <p:sldId id="400" r:id="rId9"/>
    <p:sldId id="4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facebook.etzm@gmail.com" userId="05f0189a5894c19d" providerId="LiveId" clId="{741D9856-46A7-4B68-8EF4-008656DA5FC2}"/>
    <pc:docChg chg="addSld delSld modSld">
      <pc:chgData name="facebook.etzm@gmail.com" userId="05f0189a5894c19d" providerId="LiveId" clId="{741D9856-46A7-4B68-8EF4-008656DA5FC2}" dt="2022-02-16T11:48:01.232" v="531" actId="47"/>
      <pc:docMkLst>
        <pc:docMk/>
      </pc:docMkLst>
      <pc:sldChg chg="del">
        <pc:chgData name="facebook.etzm@gmail.com" userId="05f0189a5894c19d" providerId="LiveId" clId="{741D9856-46A7-4B68-8EF4-008656DA5FC2}" dt="2022-02-16T11:48:01.232" v="531" actId="47"/>
        <pc:sldMkLst>
          <pc:docMk/>
          <pc:sldMk cId="3837972156" sldId="388"/>
        </pc:sldMkLst>
      </pc:sldChg>
      <pc:sldChg chg="addSp modSp mod">
        <pc:chgData name="facebook.etzm@gmail.com" userId="05f0189a5894c19d" providerId="LiveId" clId="{741D9856-46A7-4B68-8EF4-008656DA5FC2}" dt="2022-02-16T11:42:56.857" v="128" actId="1036"/>
        <pc:sldMkLst>
          <pc:docMk/>
          <pc:sldMk cId="944968354" sldId="391"/>
        </pc:sldMkLst>
        <pc:spChg chg="add mod">
          <ac:chgData name="facebook.etzm@gmail.com" userId="05f0189a5894c19d" providerId="LiveId" clId="{741D9856-46A7-4B68-8EF4-008656DA5FC2}" dt="2022-02-16T11:42:56.857" v="128" actId="1036"/>
          <ac:spMkLst>
            <pc:docMk/>
            <pc:sldMk cId="944968354" sldId="391"/>
            <ac:spMk id="4" creationId="{9DD983C3-A8C2-474A-964E-D1DE429EA74B}"/>
          </ac:spMkLst>
        </pc:spChg>
      </pc:sldChg>
      <pc:sldChg chg="addSp modSp mod">
        <pc:chgData name="facebook.etzm@gmail.com" userId="05f0189a5894c19d" providerId="LiveId" clId="{741D9856-46A7-4B68-8EF4-008656DA5FC2}" dt="2022-02-16T11:43:48.713" v="182" actId="1035"/>
        <pc:sldMkLst>
          <pc:docMk/>
          <pc:sldMk cId="1414681237" sldId="392"/>
        </pc:sldMkLst>
        <pc:spChg chg="add mod">
          <ac:chgData name="facebook.etzm@gmail.com" userId="05f0189a5894c19d" providerId="LiveId" clId="{741D9856-46A7-4B68-8EF4-008656DA5FC2}" dt="2022-02-16T11:43:48.713" v="182" actId="1035"/>
          <ac:spMkLst>
            <pc:docMk/>
            <pc:sldMk cId="1414681237" sldId="392"/>
            <ac:spMk id="4" creationId="{5C26A3F7-79CB-4938-BD15-E8081B587078}"/>
          </ac:spMkLst>
        </pc:spChg>
      </pc:sldChg>
      <pc:sldChg chg="addSp modSp mod">
        <pc:chgData name="facebook.etzm@gmail.com" userId="05f0189a5894c19d" providerId="LiveId" clId="{741D9856-46A7-4B68-8EF4-008656DA5FC2}" dt="2022-02-16T11:44:17.564" v="228" actId="1036"/>
        <pc:sldMkLst>
          <pc:docMk/>
          <pc:sldMk cId="4103851070" sldId="393"/>
        </pc:sldMkLst>
        <pc:spChg chg="add mod">
          <ac:chgData name="facebook.etzm@gmail.com" userId="05f0189a5894c19d" providerId="LiveId" clId="{741D9856-46A7-4B68-8EF4-008656DA5FC2}" dt="2022-02-16T11:44:17.564" v="228" actId="1036"/>
          <ac:spMkLst>
            <pc:docMk/>
            <pc:sldMk cId="4103851070" sldId="393"/>
            <ac:spMk id="4" creationId="{90A6498E-B50F-4616-934B-9872061867E5}"/>
          </ac:spMkLst>
        </pc:spChg>
      </pc:sldChg>
      <pc:sldChg chg="addSp modSp mod">
        <pc:chgData name="facebook.etzm@gmail.com" userId="05f0189a5894c19d" providerId="LiveId" clId="{741D9856-46A7-4B68-8EF4-008656DA5FC2}" dt="2022-02-16T11:44:44.424" v="285" actId="1036"/>
        <pc:sldMkLst>
          <pc:docMk/>
          <pc:sldMk cId="659567130" sldId="394"/>
        </pc:sldMkLst>
        <pc:spChg chg="add mod">
          <ac:chgData name="facebook.etzm@gmail.com" userId="05f0189a5894c19d" providerId="LiveId" clId="{741D9856-46A7-4B68-8EF4-008656DA5FC2}" dt="2022-02-16T11:44:44.424" v="285" actId="1036"/>
          <ac:spMkLst>
            <pc:docMk/>
            <pc:sldMk cId="659567130" sldId="394"/>
            <ac:spMk id="4" creationId="{321823FE-00EA-4FEA-9F90-8E033B7A56BC}"/>
          </ac:spMkLst>
        </pc:spChg>
      </pc:sldChg>
      <pc:sldChg chg="addSp modSp mod">
        <pc:chgData name="facebook.etzm@gmail.com" userId="05f0189a5894c19d" providerId="LiveId" clId="{741D9856-46A7-4B68-8EF4-008656DA5FC2}" dt="2022-02-16T11:45:31.474" v="328" actId="1036"/>
        <pc:sldMkLst>
          <pc:docMk/>
          <pc:sldMk cId="859356432" sldId="395"/>
        </pc:sldMkLst>
        <pc:spChg chg="add mod">
          <ac:chgData name="facebook.etzm@gmail.com" userId="05f0189a5894c19d" providerId="LiveId" clId="{741D9856-46A7-4B68-8EF4-008656DA5FC2}" dt="2022-02-16T11:45:31.474" v="328" actId="1036"/>
          <ac:spMkLst>
            <pc:docMk/>
            <pc:sldMk cId="859356432" sldId="395"/>
            <ac:spMk id="4" creationId="{E2AC36D9-C159-435E-8143-096584B7C95D}"/>
          </ac:spMkLst>
        </pc:spChg>
      </pc:sldChg>
      <pc:sldChg chg="addSp modSp add mod">
        <pc:chgData name="facebook.etzm@gmail.com" userId="05f0189a5894c19d" providerId="LiveId" clId="{741D9856-46A7-4B68-8EF4-008656DA5FC2}" dt="2022-02-16T11:40:06.927" v="73" actId="1035"/>
        <pc:sldMkLst>
          <pc:docMk/>
          <pc:sldMk cId="1014870791" sldId="396"/>
        </pc:sldMkLst>
        <pc:spChg chg="add mod">
          <ac:chgData name="facebook.etzm@gmail.com" userId="05f0189a5894c19d" providerId="LiveId" clId="{741D9856-46A7-4B68-8EF4-008656DA5FC2}" dt="2022-02-16T11:40:06.927" v="73" actId="1035"/>
          <ac:spMkLst>
            <pc:docMk/>
            <pc:sldMk cId="1014870791" sldId="396"/>
            <ac:spMk id="4" creationId="{D2E7D7AF-41EC-4C7E-9877-B51A61394B5F}"/>
          </ac:spMkLst>
        </pc:spChg>
      </pc:sldChg>
      <pc:sldChg chg="addSp modSp add del mod">
        <pc:chgData name="facebook.etzm@gmail.com" userId="05f0189a5894c19d" providerId="LiveId" clId="{741D9856-46A7-4B68-8EF4-008656DA5FC2}" dt="2022-02-16T11:21:25.377" v="18" actId="47"/>
        <pc:sldMkLst>
          <pc:docMk/>
          <pc:sldMk cId="3770175530" sldId="397"/>
        </pc:sldMkLst>
        <pc:spChg chg="add mod">
          <ac:chgData name="facebook.etzm@gmail.com" userId="05f0189a5894c19d" providerId="LiveId" clId="{741D9856-46A7-4B68-8EF4-008656DA5FC2}" dt="2022-02-16T10:08:11.333" v="16" actId="108"/>
          <ac:spMkLst>
            <pc:docMk/>
            <pc:sldMk cId="3770175530" sldId="397"/>
            <ac:spMk id="4" creationId="{65F84093-71A6-4F94-8433-903AAEB55478}"/>
          </ac:spMkLst>
        </pc:spChg>
      </pc:sldChg>
      <pc:sldChg chg="addSp modSp add mod">
        <pc:chgData name="facebook.etzm@gmail.com" userId="05f0189a5894c19d" providerId="LiveId" clId="{741D9856-46A7-4B68-8EF4-008656DA5FC2}" dt="2022-02-16T11:46:03.140" v="372" actId="1035"/>
        <pc:sldMkLst>
          <pc:docMk/>
          <pc:sldMk cId="414045501" sldId="398"/>
        </pc:sldMkLst>
        <pc:spChg chg="add mod">
          <ac:chgData name="facebook.etzm@gmail.com" userId="05f0189a5894c19d" providerId="LiveId" clId="{741D9856-46A7-4B68-8EF4-008656DA5FC2}" dt="2022-02-16T11:46:03.140" v="372" actId="1035"/>
          <ac:spMkLst>
            <pc:docMk/>
            <pc:sldMk cId="414045501" sldId="398"/>
            <ac:spMk id="4" creationId="{7DDEBFAF-872A-4BE2-9F83-F077BBD20D19}"/>
          </ac:spMkLst>
        </pc:spChg>
      </pc:sldChg>
      <pc:sldChg chg="addSp modSp add mod">
        <pc:chgData name="facebook.etzm@gmail.com" userId="05f0189a5894c19d" providerId="LiveId" clId="{741D9856-46A7-4B68-8EF4-008656DA5FC2}" dt="2022-02-16T11:46:34.725" v="429" actId="1035"/>
        <pc:sldMkLst>
          <pc:docMk/>
          <pc:sldMk cId="339679553" sldId="399"/>
        </pc:sldMkLst>
        <pc:spChg chg="add mod">
          <ac:chgData name="facebook.etzm@gmail.com" userId="05f0189a5894c19d" providerId="LiveId" clId="{741D9856-46A7-4B68-8EF4-008656DA5FC2}" dt="2022-02-16T11:46:34.725" v="429" actId="1035"/>
          <ac:spMkLst>
            <pc:docMk/>
            <pc:sldMk cId="339679553" sldId="399"/>
            <ac:spMk id="4" creationId="{3C5A45CB-51B8-4D24-8DC0-CC047CB47C4B}"/>
          </ac:spMkLst>
        </pc:spChg>
      </pc:sldChg>
      <pc:sldChg chg="addSp modSp add mod">
        <pc:chgData name="facebook.etzm@gmail.com" userId="05f0189a5894c19d" providerId="LiveId" clId="{741D9856-46A7-4B68-8EF4-008656DA5FC2}" dt="2022-02-16T11:46:57.729" v="475" actId="1036"/>
        <pc:sldMkLst>
          <pc:docMk/>
          <pc:sldMk cId="3916071455" sldId="400"/>
        </pc:sldMkLst>
        <pc:spChg chg="add mod">
          <ac:chgData name="facebook.etzm@gmail.com" userId="05f0189a5894c19d" providerId="LiveId" clId="{741D9856-46A7-4B68-8EF4-008656DA5FC2}" dt="2022-02-16T11:46:57.729" v="475" actId="1036"/>
          <ac:spMkLst>
            <pc:docMk/>
            <pc:sldMk cId="3916071455" sldId="400"/>
            <ac:spMk id="4" creationId="{F11C8C83-9959-4843-B3E1-27E359D88C41}"/>
          </ac:spMkLst>
        </pc:spChg>
      </pc:sldChg>
      <pc:sldChg chg="addSp modSp add mod">
        <pc:chgData name="facebook.etzm@gmail.com" userId="05f0189a5894c19d" providerId="LiveId" clId="{741D9856-46A7-4B68-8EF4-008656DA5FC2}" dt="2022-02-16T11:47:53.088" v="530" actId="1035"/>
        <pc:sldMkLst>
          <pc:docMk/>
          <pc:sldMk cId="1544304288" sldId="401"/>
        </pc:sldMkLst>
        <pc:spChg chg="add mod">
          <ac:chgData name="facebook.etzm@gmail.com" userId="05f0189a5894c19d" providerId="LiveId" clId="{741D9856-46A7-4B68-8EF4-008656DA5FC2}" dt="2022-02-16T11:47:53.088" v="530" actId="1035"/>
          <ac:spMkLst>
            <pc:docMk/>
            <pc:sldMk cId="1544304288" sldId="401"/>
            <ac:spMk id="4" creationId="{09B8E80C-47C3-444D-821D-4844ED6504FF}"/>
          </ac:spMkLst>
        </pc:spChg>
      </pc:sldChg>
      <pc:sldChg chg="add del">
        <pc:chgData name="facebook.etzm@gmail.com" userId="05f0189a5894c19d" providerId="LiveId" clId="{741D9856-46A7-4B68-8EF4-008656DA5FC2}" dt="2022-02-16T11:41:55.310" v="80" actId="47"/>
        <pc:sldMkLst>
          <pc:docMk/>
          <pc:sldMk cId="946653046" sldId="402"/>
        </pc:sldMkLst>
      </pc:sldChg>
      <pc:sldChg chg="add del">
        <pc:chgData name="facebook.etzm@gmail.com" userId="05f0189a5894c19d" providerId="LiveId" clId="{741D9856-46A7-4B68-8EF4-008656DA5FC2}" dt="2022-02-16T11:41:53.549" v="79" actId="47"/>
        <pc:sldMkLst>
          <pc:docMk/>
          <pc:sldMk cId="152667002" sldId="403"/>
        </pc:sldMkLst>
      </pc:sldChg>
      <pc:sldChg chg="add del">
        <pc:chgData name="facebook.etzm@gmail.com" userId="05f0189a5894c19d" providerId="LiveId" clId="{741D9856-46A7-4B68-8EF4-008656DA5FC2}" dt="2022-02-16T11:41:53.098" v="78" actId="47"/>
        <pc:sldMkLst>
          <pc:docMk/>
          <pc:sldMk cId="460826902" sldId="404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EBE8B426-DC2E-4E3E-BE5E-83D29A72592E}"/>
    <pc:docChg chg="undo custSel delSld modSld sldOrd">
      <pc:chgData name="Samson Christopher" userId="6a13b5f1e64a53ae" providerId="LiveId" clId="{EBE8B426-DC2E-4E3E-BE5E-83D29A72592E}" dt="2020-12-22T17:12:55.682" v="42" actId="207"/>
      <pc:docMkLst>
        <pc:docMk/>
      </pc:docMkLst>
      <pc:sldChg chg="addSp delSp modSp mod">
        <pc:chgData name="Samson Christopher" userId="6a13b5f1e64a53ae" providerId="LiveId" clId="{EBE8B426-DC2E-4E3E-BE5E-83D29A72592E}" dt="2020-12-22T17:12:55.682" v="42" actId="207"/>
        <pc:sldMkLst>
          <pc:docMk/>
          <pc:sldMk cId="1777894342" sldId="389"/>
        </pc:sldMkLst>
        <pc:spChg chg="add mod">
          <ac:chgData name="Samson Christopher" userId="6a13b5f1e64a53ae" providerId="LiveId" clId="{EBE8B426-DC2E-4E3E-BE5E-83D29A72592E}" dt="2020-12-22T17:12:55.682" v="42" actId="207"/>
          <ac:spMkLst>
            <pc:docMk/>
            <pc:sldMk cId="1777894342" sldId="389"/>
            <ac:spMk id="2" creationId="{C75AFC5C-83A9-44A5-920E-9AE76B81627C}"/>
          </ac:spMkLst>
        </pc:spChg>
        <pc:spChg chg="add del mod">
          <ac:chgData name="Samson Christopher" userId="6a13b5f1e64a53ae" providerId="LiveId" clId="{EBE8B426-DC2E-4E3E-BE5E-83D29A72592E}" dt="2020-12-22T17:11:58.173" v="27" actId="478"/>
          <ac:spMkLst>
            <pc:docMk/>
            <pc:sldMk cId="1777894342" sldId="389"/>
            <ac:spMk id="5" creationId="{1EEAAD4C-7E8E-4DE2-BE19-B9E99276AFAB}"/>
          </ac:spMkLst>
        </pc:spChg>
        <pc:spChg chg="add del">
          <ac:chgData name="Samson Christopher" userId="6a13b5f1e64a53ae" providerId="LiveId" clId="{EBE8B426-DC2E-4E3E-BE5E-83D29A72592E}" dt="2020-12-22T17:12:05.434" v="33" actId="478"/>
          <ac:spMkLst>
            <pc:docMk/>
            <pc:sldMk cId="1777894342" sldId="389"/>
            <ac:spMk id="6" creationId="{78BDB258-58CC-44AE-80BE-DB2ADED7CF91}"/>
          </ac:spMkLst>
        </pc:spChg>
        <pc:picChg chg="add del mod">
          <ac:chgData name="Samson Christopher" userId="6a13b5f1e64a53ae" providerId="LiveId" clId="{EBE8B426-DC2E-4E3E-BE5E-83D29A72592E}" dt="2020-12-22T17:12:07.875" v="34" actId="1076"/>
          <ac:picMkLst>
            <pc:docMk/>
            <pc:sldMk cId="1777894342" sldId="389"/>
            <ac:picMk id="3" creationId="{524D1ADD-7BE3-44F7-80B3-8A36C0C689E6}"/>
          </ac:picMkLst>
        </pc:picChg>
      </pc:sldChg>
      <pc:sldChg chg="addSp delSp modSp del mod ord setBg">
        <pc:chgData name="Samson Christopher" userId="6a13b5f1e64a53ae" providerId="LiveId" clId="{EBE8B426-DC2E-4E3E-BE5E-83D29A72592E}" dt="2020-12-22T17:11:34.788" v="24" actId="47"/>
        <pc:sldMkLst>
          <pc:docMk/>
          <pc:sldMk cId="850099564" sldId="390"/>
        </pc:sldMkLst>
        <pc:spChg chg="add mod">
          <ac:chgData name="Samson Christopher" userId="6a13b5f1e64a53ae" providerId="LiveId" clId="{EBE8B426-DC2E-4E3E-BE5E-83D29A72592E}" dt="2020-12-22T16:50:58.398" v="18" actId="207"/>
          <ac:spMkLst>
            <pc:docMk/>
            <pc:sldMk cId="850099564" sldId="390"/>
            <ac:spMk id="4" creationId="{AAFA21E4-FA29-47C1-BA47-4AA3E60B1B30}"/>
          </ac:spMkLst>
        </pc:spChg>
        <pc:spChg chg="add del mod">
          <ac:chgData name="Samson Christopher" userId="6a13b5f1e64a53ae" providerId="LiveId" clId="{EBE8B426-DC2E-4E3E-BE5E-83D29A72592E}" dt="2020-12-22T16:49:59.902" v="10"/>
          <ac:spMkLst>
            <pc:docMk/>
            <pc:sldMk cId="850099564" sldId="390"/>
            <ac:spMk id="5" creationId="{749C08E2-331C-460E-8392-31F67583CB80}"/>
          </ac:spMkLst>
        </pc:spChg>
        <pc:spChg chg="add del mod">
          <ac:chgData name="Samson Christopher" userId="6a13b5f1e64a53ae" providerId="LiveId" clId="{EBE8B426-DC2E-4E3E-BE5E-83D29A72592E}" dt="2020-12-22T16:51:40.966" v="20"/>
          <ac:spMkLst>
            <pc:docMk/>
            <pc:sldMk cId="850099564" sldId="390"/>
            <ac:spMk id="7" creationId="{4D85957F-41E6-48E0-A8C5-B18FB22037D7}"/>
          </ac:spMkLst>
        </pc:spChg>
        <pc:spChg chg="add mod">
          <ac:chgData name="Samson Christopher" userId="6a13b5f1e64a53ae" providerId="LiveId" clId="{EBE8B426-DC2E-4E3E-BE5E-83D29A72592E}" dt="2020-12-22T16:52:01.216" v="21"/>
          <ac:spMkLst>
            <pc:docMk/>
            <pc:sldMk cId="850099564" sldId="390"/>
            <ac:spMk id="8" creationId="{97ED0FB0-6F71-43D4-A343-FF146FC27233}"/>
          </ac:spMkLst>
        </pc:spChg>
        <pc:picChg chg="add mod">
          <ac:chgData name="Samson Christopher" userId="6a13b5f1e64a53ae" providerId="LiveId" clId="{EBE8B426-DC2E-4E3E-BE5E-83D29A72592E}" dt="2020-12-22T16:49:32.390" v="6" actId="14100"/>
          <ac:picMkLst>
            <pc:docMk/>
            <pc:sldMk cId="850099564" sldId="390"/>
            <ac:picMk id="3" creationId="{9511EE70-09C8-43EA-8D12-1F6420813C4C}"/>
          </ac:picMkLst>
        </pc:pic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facebook.etzm@gmail.com" userId="05f0189a5894c19d" providerId="LiveId" clId="{BF578AE9-BAFC-4CE7-AB22-D7F227DE6243}"/>
    <pc:docChg chg="custSel modSld">
      <pc:chgData name="facebook.etzm@gmail.com" userId="05f0189a5894c19d" providerId="LiveId" clId="{BF578AE9-BAFC-4CE7-AB22-D7F227DE6243}" dt="2022-01-26T04:37:40.123" v="7" actId="478"/>
      <pc:docMkLst>
        <pc:docMk/>
      </pc:docMkLst>
      <pc:sldChg chg="delSp modSp mod">
        <pc:chgData name="facebook.etzm@gmail.com" userId="05f0189a5894c19d" providerId="LiveId" clId="{BF578AE9-BAFC-4CE7-AB22-D7F227DE6243}" dt="2022-01-26T04:37:40.123" v="7" actId="478"/>
        <pc:sldMkLst>
          <pc:docMk/>
          <pc:sldMk cId="3837972156" sldId="388"/>
        </pc:sldMkLst>
        <pc:spChg chg="mod">
          <ac:chgData name="facebook.etzm@gmail.com" userId="05f0189a5894c19d" providerId="LiveId" clId="{BF578AE9-BAFC-4CE7-AB22-D7F227DE6243}" dt="2022-01-26T04:37:37.952" v="5" actId="1076"/>
          <ac:spMkLst>
            <pc:docMk/>
            <pc:sldMk cId="3837972156" sldId="388"/>
            <ac:spMk id="3" creationId="{A49D7F30-8F28-4471-B209-610C3E4BEB58}"/>
          </ac:spMkLst>
        </pc:spChg>
        <pc:spChg chg="del mod">
          <ac:chgData name="facebook.etzm@gmail.com" userId="05f0189a5894c19d" providerId="LiveId" clId="{BF578AE9-BAFC-4CE7-AB22-D7F227DE6243}" dt="2022-01-26T04:37:40.123" v="7" actId="478"/>
          <ac:spMkLst>
            <pc:docMk/>
            <pc:sldMk cId="3837972156" sldId="388"/>
            <ac:spMk id="6" creationId="{78BDB258-58CC-44AE-80BE-DB2ADED7CF91}"/>
          </ac:spMkLst>
        </pc:spChg>
      </pc:sldChg>
      <pc:sldChg chg="delSp mod">
        <pc:chgData name="facebook.etzm@gmail.com" userId="05f0189a5894c19d" providerId="LiveId" clId="{BF578AE9-BAFC-4CE7-AB22-D7F227DE6243}" dt="2022-01-26T03:58:54.799" v="4" actId="478"/>
        <pc:sldMkLst>
          <pc:docMk/>
          <pc:sldMk cId="944968354" sldId="391"/>
        </pc:sldMkLst>
        <pc:spChg chg="del">
          <ac:chgData name="facebook.etzm@gmail.com" userId="05f0189a5894c19d" providerId="LiveId" clId="{BF578AE9-BAFC-4CE7-AB22-D7F227DE6243}" dt="2022-01-26T03:58:54.799" v="4" actId="478"/>
          <ac:spMkLst>
            <pc:docMk/>
            <pc:sldMk cId="944968354" sldId="391"/>
            <ac:spMk id="7" creationId="{C0B2E61E-114F-4BB5-853C-D23A922F3783}"/>
          </ac:spMkLst>
        </pc:spChg>
      </pc:sldChg>
      <pc:sldChg chg="delSp mod">
        <pc:chgData name="facebook.etzm@gmail.com" userId="05f0189a5894c19d" providerId="LiveId" clId="{BF578AE9-BAFC-4CE7-AB22-D7F227DE6243}" dt="2022-01-26T03:58:50.175" v="3" actId="478"/>
        <pc:sldMkLst>
          <pc:docMk/>
          <pc:sldMk cId="1414681237" sldId="392"/>
        </pc:sldMkLst>
        <pc:spChg chg="del">
          <ac:chgData name="facebook.etzm@gmail.com" userId="05f0189a5894c19d" providerId="LiveId" clId="{BF578AE9-BAFC-4CE7-AB22-D7F227DE6243}" dt="2022-01-26T03:58:50.175" v="3" actId="478"/>
          <ac:spMkLst>
            <pc:docMk/>
            <pc:sldMk cId="1414681237" sldId="392"/>
            <ac:spMk id="4" creationId="{CE1E73AF-5586-41EA-A923-42462C43F3CE}"/>
          </ac:spMkLst>
        </pc:spChg>
      </pc:sldChg>
      <pc:sldChg chg="delSp mod">
        <pc:chgData name="facebook.etzm@gmail.com" userId="05f0189a5894c19d" providerId="LiveId" clId="{BF578AE9-BAFC-4CE7-AB22-D7F227DE6243}" dt="2022-01-26T03:58:47.885" v="2" actId="478"/>
        <pc:sldMkLst>
          <pc:docMk/>
          <pc:sldMk cId="4103851070" sldId="393"/>
        </pc:sldMkLst>
        <pc:spChg chg="del">
          <ac:chgData name="facebook.etzm@gmail.com" userId="05f0189a5894c19d" providerId="LiveId" clId="{BF578AE9-BAFC-4CE7-AB22-D7F227DE6243}" dt="2022-01-26T03:58:47.885" v="2" actId="478"/>
          <ac:spMkLst>
            <pc:docMk/>
            <pc:sldMk cId="4103851070" sldId="393"/>
            <ac:spMk id="4" creationId="{44CB4E64-EBAF-4174-8BE5-6005E47579E7}"/>
          </ac:spMkLst>
        </pc:spChg>
      </pc:sldChg>
      <pc:sldChg chg="delSp mod">
        <pc:chgData name="facebook.etzm@gmail.com" userId="05f0189a5894c19d" providerId="LiveId" clId="{BF578AE9-BAFC-4CE7-AB22-D7F227DE6243}" dt="2022-01-26T03:58:45.061" v="1" actId="478"/>
        <pc:sldMkLst>
          <pc:docMk/>
          <pc:sldMk cId="659567130" sldId="394"/>
        </pc:sldMkLst>
        <pc:spChg chg="del">
          <ac:chgData name="facebook.etzm@gmail.com" userId="05f0189a5894c19d" providerId="LiveId" clId="{BF578AE9-BAFC-4CE7-AB22-D7F227DE6243}" dt="2022-01-26T03:58:45.061" v="1" actId="478"/>
          <ac:spMkLst>
            <pc:docMk/>
            <pc:sldMk cId="659567130" sldId="394"/>
            <ac:spMk id="4" creationId="{18233F4D-AC91-41B2-8230-7B0DBA17A509}"/>
          </ac:spMkLst>
        </pc:spChg>
      </pc:sldChg>
      <pc:sldChg chg="delSp mod">
        <pc:chgData name="facebook.etzm@gmail.com" userId="05f0189a5894c19d" providerId="LiveId" clId="{BF578AE9-BAFC-4CE7-AB22-D7F227DE6243}" dt="2022-01-26T03:58:41.203" v="0" actId="478"/>
        <pc:sldMkLst>
          <pc:docMk/>
          <pc:sldMk cId="859356432" sldId="395"/>
        </pc:sldMkLst>
        <pc:spChg chg="del">
          <ac:chgData name="facebook.etzm@gmail.com" userId="05f0189a5894c19d" providerId="LiveId" clId="{BF578AE9-BAFC-4CE7-AB22-D7F227DE6243}" dt="2022-01-26T03:58:41.203" v="0" actId="478"/>
          <ac:spMkLst>
            <pc:docMk/>
            <pc:sldMk cId="859356432" sldId="395"/>
            <ac:spMk id="4" creationId="{3872276D-07CC-47ED-ADA5-3B90433C8DD8}"/>
          </ac:spMkLst>
        </pc:spChg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9F65C4BF-496A-43B5-B319-5592020DB881}"/>
    <pc:docChg chg="delSld modSld">
      <pc:chgData name="Samson Christopher" userId="6a13b5f1e64a53ae" providerId="LiveId" clId="{9F65C4BF-496A-43B5-B319-5592020DB881}" dt="2022-02-27T04:29:48.466" v="27" actId="2711"/>
      <pc:docMkLst>
        <pc:docMk/>
      </pc:docMkLst>
      <pc:sldChg chg="modSp mod">
        <pc:chgData name="Samson Christopher" userId="6a13b5f1e64a53ae" providerId="LiveId" clId="{9F65C4BF-496A-43B5-B319-5592020DB881}" dt="2022-02-27T04:28:00.263" v="15" actId="1035"/>
        <pc:sldMkLst>
          <pc:docMk/>
          <pc:sldMk cId="944968354" sldId="391"/>
        </pc:sldMkLst>
        <pc:spChg chg="mod">
          <ac:chgData name="Samson Christopher" userId="6a13b5f1e64a53ae" providerId="LiveId" clId="{9F65C4BF-496A-43B5-B319-5592020DB881}" dt="2022-02-27T04:28:00.263" v="15" actId="1035"/>
          <ac:spMkLst>
            <pc:docMk/>
            <pc:sldMk cId="944968354" sldId="391"/>
            <ac:spMk id="4" creationId="{9DD983C3-A8C2-474A-964E-D1DE429EA74B}"/>
          </ac:spMkLst>
        </pc:spChg>
      </pc:sldChg>
      <pc:sldChg chg="delSp modSp del mod">
        <pc:chgData name="Samson Christopher" userId="6a13b5f1e64a53ae" providerId="LiveId" clId="{9F65C4BF-496A-43B5-B319-5592020DB881}" dt="2022-02-27T04:28:04.111" v="16" actId="47"/>
        <pc:sldMkLst>
          <pc:docMk/>
          <pc:sldMk cId="1414681237" sldId="392"/>
        </pc:sldMkLst>
        <pc:spChg chg="del mod">
          <ac:chgData name="Samson Christopher" userId="6a13b5f1e64a53ae" providerId="LiveId" clId="{9F65C4BF-496A-43B5-B319-5592020DB881}" dt="2022-02-27T04:27:45.498" v="6"/>
          <ac:spMkLst>
            <pc:docMk/>
            <pc:sldMk cId="1414681237" sldId="392"/>
            <ac:spMk id="4" creationId="{5C26A3F7-79CB-4938-BD15-E8081B587078}"/>
          </ac:spMkLst>
        </pc:spChg>
      </pc:sldChg>
      <pc:sldChg chg="modSp mod">
        <pc:chgData name="Samson Christopher" userId="6a13b5f1e64a53ae" providerId="LiveId" clId="{9F65C4BF-496A-43B5-B319-5592020DB881}" dt="2022-02-27T04:28:58.788" v="18"/>
        <pc:sldMkLst>
          <pc:docMk/>
          <pc:sldMk cId="659567130" sldId="394"/>
        </pc:sldMkLst>
        <pc:spChg chg="mod">
          <ac:chgData name="Samson Christopher" userId="6a13b5f1e64a53ae" providerId="LiveId" clId="{9F65C4BF-496A-43B5-B319-5592020DB881}" dt="2022-02-27T04:28:58.788" v="18"/>
          <ac:spMkLst>
            <pc:docMk/>
            <pc:sldMk cId="659567130" sldId="394"/>
            <ac:spMk id="4" creationId="{321823FE-00EA-4FEA-9F90-8E033B7A56BC}"/>
          </ac:spMkLst>
        </pc:spChg>
      </pc:sldChg>
      <pc:sldChg chg="modSp mod">
        <pc:chgData name="Samson Christopher" userId="6a13b5f1e64a53ae" providerId="LiveId" clId="{9F65C4BF-496A-43B5-B319-5592020DB881}" dt="2022-02-27T04:29:14.896" v="20"/>
        <pc:sldMkLst>
          <pc:docMk/>
          <pc:sldMk cId="1014870791" sldId="396"/>
        </pc:sldMkLst>
        <pc:spChg chg="mod">
          <ac:chgData name="Samson Christopher" userId="6a13b5f1e64a53ae" providerId="LiveId" clId="{9F65C4BF-496A-43B5-B319-5592020DB881}" dt="2022-02-27T04:29:14.896" v="20"/>
          <ac:spMkLst>
            <pc:docMk/>
            <pc:sldMk cId="1014870791" sldId="396"/>
            <ac:spMk id="4" creationId="{D2E7D7AF-41EC-4C7E-9877-B51A61394B5F}"/>
          </ac:spMkLst>
        </pc:spChg>
      </pc:sldChg>
      <pc:sldChg chg="modSp mod">
        <pc:chgData name="Samson Christopher" userId="6a13b5f1e64a53ae" providerId="LiveId" clId="{9F65C4BF-496A-43B5-B319-5592020DB881}" dt="2022-02-27T04:29:27.023" v="22"/>
        <pc:sldMkLst>
          <pc:docMk/>
          <pc:sldMk cId="339679553" sldId="399"/>
        </pc:sldMkLst>
        <pc:spChg chg="mod">
          <ac:chgData name="Samson Christopher" userId="6a13b5f1e64a53ae" providerId="LiveId" clId="{9F65C4BF-496A-43B5-B319-5592020DB881}" dt="2022-02-27T04:29:27.023" v="22"/>
          <ac:spMkLst>
            <pc:docMk/>
            <pc:sldMk cId="339679553" sldId="399"/>
            <ac:spMk id="4" creationId="{3C5A45CB-51B8-4D24-8DC0-CC047CB47C4B}"/>
          </ac:spMkLst>
        </pc:spChg>
      </pc:sldChg>
      <pc:sldChg chg="modSp mod">
        <pc:chgData name="Samson Christopher" userId="6a13b5f1e64a53ae" providerId="LiveId" clId="{9F65C4BF-496A-43B5-B319-5592020DB881}" dt="2022-02-27T04:29:48.466" v="27" actId="2711"/>
        <pc:sldMkLst>
          <pc:docMk/>
          <pc:sldMk cId="1544304288" sldId="401"/>
        </pc:sldMkLst>
        <pc:spChg chg="mod">
          <ac:chgData name="Samson Christopher" userId="6a13b5f1e64a53ae" providerId="LiveId" clId="{9F65C4BF-496A-43B5-B319-5592020DB881}" dt="2022-02-27T04:29:48.466" v="27" actId="2711"/>
          <ac:spMkLst>
            <pc:docMk/>
            <pc:sldMk cId="1544304288" sldId="401"/>
            <ac:spMk id="4" creationId="{09B8E80C-47C3-444D-821D-4844ED6504FF}"/>
          </ac:spMkLst>
        </pc:spChg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27-02-2022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983C3-A8C2-474A-964E-D1DE429EA74B}"/>
              </a:ext>
            </a:extLst>
          </p:cNvPr>
          <p:cNvSpPr txBox="1"/>
          <p:nvPr/>
        </p:nvSpPr>
        <p:spPr>
          <a:xfrm>
            <a:off x="-1" y="536496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BßR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­u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</a:t>
            </a:r>
            <a:r>
              <a:rPr lang="en-IN" dirty="0" err="1"/>
              <a:t>EmØûPV</a:t>
            </a:r>
            <a:r>
              <a:rPr lang="en-IN" dirty="0"/>
              <a:t> §</a:t>
            </a:r>
            <a:r>
              <a:rPr lang="en-IN" dirty="0" err="1"/>
              <a:t>ÚfNêLm</a:t>
            </a:r>
            <a:endParaRPr lang="en-IN" dirty="0"/>
          </a:p>
          <a:p>
            <a:r>
              <a:rPr lang="en-IN" dirty="0" err="1"/>
              <a:t>GqY</a:t>
            </a:r>
            <a:r>
              <a:rPr lang="en-IN" dirty="0"/>
              <a:t>[Ü </a:t>
            </a:r>
            <a:r>
              <a:rPr lang="en-IN" dirty="0" err="1"/>
              <a:t>CuTUô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6498E-B50F-4616-934B-9872061867E5}"/>
              </a:ext>
            </a:extLst>
          </p:cNvPr>
          <p:cNvSpPr txBox="1"/>
          <p:nvPr/>
        </p:nvSpPr>
        <p:spPr>
          <a:xfrm>
            <a:off x="0" y="537298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EmØûPV</a:t>
            </a:r>
            <a:r>
              <a:rPr lang="en-IN" dirty="0"/>
              <a:t> </a:t>
            </a:r>
            <a:r>
              <a:rPr lang="en-IN" dirty="0" err="1"/>
              <a:t>Nk</a:t>
            </a:r>
            <a:r>
              <a:rPr lang="en-IN" dirty="0"/>
              <a:t>¨§«p Re¡«</a:t>
            </a:r>
            <a:r>
              <a:rPr lang="en-IN" dirty="0" err="1"/>
              <a:t>ÚlúTôo</a:t>
            </a:r>
            <a:r>
              <a:rPr lang="en-IN" dirty="0"/>
              <a:t> </a:t>
            </a:r>
            <a:r>
              <a:rPr lang="en-IN" dirty="0" err="1"/>
              <a:t>EiûU«úX</a:t>
            </a:r>
            <a:r>
              <a:rPr lang="en-IN" dirty="0"/>
              <a:t> </a:t>
            </a:r>
            <a:r>
              <a:rPr lang="en-IN" dirty="0" err="1"/>
              <a:t>Tôd¡VYôuLs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823FE-00EA-4FEA-9F90-8E033B7A56BC}"/>
              </a:ext>
            </a:extLst>
          </p:cNvPr>
          <p:cNvSpPr txBox="1"/>
          <p:nvPr/>
        </p:nvSpPr>
        <p:spPr>
          <a:xfrm>
            <a:off x="-1" y="5361113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</a:t>
            </a:r>
            <a:r>
              <a:rPr lang="en-IN" dirty="0"/>
              <a:t> U]</a:t>
            </a:r>
            <a:r>
              <a:rPr lang="en-IN" dirty="0" err="1"/>
              <a:t>ÕPu</a:t>
            </a:r>
            <a:r>
              <a:rPr lang="en-IN" dirty="0"/>
              <a:t> </a:t>
            </a:r>
            <a:r>
              <a:rPr lang="en-IN" dirty="0" err="1"/>
              <a:t>Õ§lTôoLs</a:t>
            </a:r>
            <a:r>
              <a:rPr lang="en-IN" dirty="0"/>
              <a:t> </a:t>
            </a:r>
          </a:p>
          <a:p>
            <a:r>
              <a:rPr lang="en-IN" dirty="0" err="1"/>
              <a:t>Õ§jÕd</a:t>
            </a:r>
            <a:r>
              <a:rPr lang="en-IN" dirty="0"/>
              <a:t> </a:t>
            </a:r>
            <a:r>
              <a:rPr lang="en-IN" dirty="0" err="1"/>
              <a:t>ùLôi¥ÚlTôoLs</a:t>
            </a:r>
            <a:r>
              <a:rPr lang="en-IN" dirty="0"/>
              <a:t> -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C36D9-C159-435E-8143-096584B7C95D}"/>
              </a:ext>
            </a:extLst>
          </p:cNvPr>
          <p:cNvSpPr txBox="1"/>
          <p:nvPr/>
        </p:nvSpPr>
        <p:spPr>
          <a:xfrm>
            <a:off x="0" y="53729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EmªúX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ùLôsÞm</a:t>
            </a:r>
            <a:r>
              <a:rPr lang="en-IN" dirty="0"/>
              <a:t> U²RoLù[</a:t>
            </a:r>
            <a:r>
              <a:rPr lang="en-IN" dirty="0" err="1"/>
              <a:t>pXôm</a:t>
            </a:r>
            <a:r>
              <a:rPr lang="en-IN" dirty="0"/>
              <a:t> </a:t>
            </a:r>
            <a:r>
              <a:rPr lang="en-IN" dirty="0" err="1"/>
              <a:t>EiûU«úX</a:t>
            </a:r>
            <a:r>
              <a:rPr lang="en-IN" dirty="0"/>
              <a:t> </a:t>
            </a:r>
            <a:r>
              <a:rPr lang="en-IN" dirty="0" err="1"/>
              <a:t>Tôd¡VYôuLs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7D7AF-41EC-4C7E-9877-B51A61394B5F}"/>
              </a:ext>
            </a:extLst>
          </p:cNvPr>
          <p:cNvSpPr txBox="1"/>
          <p:nvPr/>
        </p:nvSpPr>
        <p:spPr>
          <a:xfrm>
            <a:off x="-1" y="5361116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K¥]</a:t>
            </a:r>
            <a:r>
              <a:rPr lang="en-IN" dirty="0" err="1"/>
              <a:t>ôÛm</a:t>
            </a:r>
            <a:r>
              <a:rPr lang="en-IN" dirty="0"/>
              <a:t> </a:t>
            </a:r>
            <a:r>
              <a:rPr lang="en-IN" dirty="0" err="1"/>
              <a:t>Lû</a:t>
            </a:r>
            <a:r>
              <a:rPr lang="en-IN" dirty="0"/>
              <a:t>[</a:t>
            </a:r>
            <a:r>
              <a:rPr lang="en-IN" dirty="0" err="1"/>
              <a:t>lTûPVôo</a:t>
            </a:r>
            <a:r>
              <a:rPr lang="en-IN" dirty="0"/>
              <a:t> </a:t>
            </a:r>
          </a:p>
          <a:p>
            <a:r>
              <a:rPr lang="en-IN" dirty="0" err="1"/>
              <a:t>SPkRôÛm</a:t>
            </a:r>
            <a:r>
              <a:rPr lang="en-IN" dirty="0"/>
              <a:t> </a:t>
            </a:r>
            <a:r>
              <a:rPr lang="en-IN" dirty="0" err="1"/>
              <a:t>úNôoYûPVôo</a:t>
            </a:r>
            <a:r>
              <a:rPr lang="en-IN" dirty="0"/>
              <a:t> -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EBFAF-872A-4BE2-9F83-F077BBD20D19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Li½¬u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SPdÏmúTôùRpXôm</a:t>
            </a:r>
            <a:r>
              <a:rPr lang="en-IN" dirty="0"/>
              <a:t> </a:t>
            </a:r>
            <a:r>
              <a:rPr lang="en-IN" dirty="0" err="1"/>
              <a:t>L°lTô</a:t>
            </a:r>
            <a:r>
              <a:rPr lang="en-IN" dirty="0"/>
              <a:t>] ¿</a:t>
            </a:r>
            <a:r>
              <a:rPr lang="en-IN" dirty="0" err="1"/>
              <a:t>ìt</a:t>
            </a:r>
            <a:r>
              <a:rPr lang="en-IN" dirty="0"/>
              <a:t>\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Uôt±d</a:t>
            </a:r>
            <a:r>
              <a:rPr lang="en-IN" dirty="0"/>
              <a:t> </a:t>
            </a:r>
            <a:r>
              <a:rPr lang="en-IN" dirty="0" err="1"/>
              <a:t>ùLôsYôoLs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4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A45CB-51B8-4D24-8DC0-CC047CB47C4B}"/>
              </a:ext>
            </a:extLst>
          </p:cNvPr>
          <p:cNvSpPr txBox="1"/>
          <p:nvPr/>
        </p:nvSpPr>
        <p:spPr>
          <a:xfrm>
            <a:off x="0" y="5372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</a:p>
          <a:p>
            <a:r>
              <a:rPr lang="en-IN" dirty="0"/>
              <a:t>º</a:t>
            </a:r>
            <a:r>
              <a:rPr lang="en-IN" dirty="0" err="1"/>
              <a:t>úVôû</a:t>
            </a:r>
            <a:r>
              <a:rPr lang="en-IN" dirty="0"/>
              <a:t>]d </a:t>
            </a:r>
            <a:r>
              <a:rPr lang="en-IN" dirty="0" err="1"/>
              <a:t>LôiTôoLs</a:t>
            </a:r>
            <a:r>
              <a:rPr lang="en-IN" dirty="0"/>
              <a:t> -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8C83-9959-4843-B3E1-27E359D88C41}"/>
              </a:ext>
            </a:extLst>
          </p:cNvPr>
          <p:cNvSpPr txBox="1"/>
          <p:nvPr/>
        </p:nvSpPr>
        <p:spPr>
          <a:xfrm>
            <a:off x="0" y="536111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úY±Pj§p</a:t>
            </a:r>
            <a:r>
              <a:rPr lang="en-IN" dirty="0"/>
              <a:t> </a:t>
            </a:r>
            <a:r>
              <a:rPr lang="en-IN" dirty="0" err="1"/>
              <a:t>B«Wm</a:t>
            </a:r>
            <a:r>
              <a:rPr lang="en-IN" dirty="0"/>
              <a:t>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YôrYûR®P</a:t>
            </a:r>
            <a:r>
              <a:rPr lang="en-IN" dirty="0"/>
              <a:t> </a:t>
            </a:r>
            <a:r>
              <a:rPr lang="en-IN" dirty="0" err="1"/>
              <a:t>EmªPj§p</a:t>
            </a:r>
            <a:r>
              <a:rPr lang="en-IN" dirty="0"/>
              <a:t> JÚ </a:t>
            </a:r>
            <a:r>
              <a:rPr lang="en-IN" dirty="0" err="1"/>
              <a:t>Sôs</a:t>
            </a:r>
            <a:r>
              <a:rPr lang="en-IN" dirty="0"/>
              <a:t> </a:t>
            </a:r>
            <a:r>
              <a:rPr lang="en-IN" dirty="0" err="1"/>
              <a:t>úUXô</a:t>
            </a:r>
            <a:r>
              <a:rPr lang="en-IN" dirty="0"/>
              <a:t>]Õ</a:t>
            </a:r>
          </a:p>
        </p:txBody>
      </p:sp>
    </p:spTree>
    <p:extLst>
      <p:ext uri="{BB962C8B-B14F-4D97-AF65-F5344CB8AC3E}">
        <p14:creationId xmlns:p14="http://schemas.microsoft.com/office/powerpoint/2010/main" val="39160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8E80C-47C3-444D-821D-4844ED6504FF}"/>
              </a:ext>
            </a:extLst>
          </p:cNvPr>
          <p:cNvSpPr txBox="1"/>
          <p:nvPr/>
        </p:nvSpPr>
        <p:spPr>
          <a:xfrm>
            <a:off x="-1" y="536110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JqùYôÚ</a:t>
            </a:r>
            <a:r>
              <a:rPr lang="en-IN" dirty="0"/>
              <a:t> </a:t>
            </a:r>
            <a:r>
              <a:rPr lang="en-IN" dirty="0" err="1"/>
              <a:t>SôÞm</a:t>
            </a:r>
            <a:r>
              <a:rPr lang="en-IN" dirty="0"/>
              <a:t> EUÕ </a:t>
            </a:r>
            <a:r>
              <a:rPr lang="en-IN" dirty="0" err="1"/>
              <a:t>CpXj§u</a:t>
            </a:r>
            <a:r>
              <a:rPr lang="en-IN" dirty="0"/>
              <a:t> </a:t>
            </a:r>
          </a:p>
          <a:p>
            <a:r>
              <a:rPr lang="en-IN" dirty="0" err="1"/>
              <a:t>YôN­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Lôj§ÚlúTu</a:t>
            </a:r>
            <a:r>
              <a:rPr lang="en-IN" dirty="0"/>
              <a:t> -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30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126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2022-02-27T04:29:50Z</dcterms:modified>
</cp:coreProperties>
</file>