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5" r:id="rId5"/>
    <p:sldId id="397" r:id="rId6"/>
    <p:sldId id="3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8F28722C-F1B1-4746-A2FE-B04568628E3D}"/>
    <pc:docChg chg="undo custSel delSld modSld">
      <pc:chgData name="Samson Christopher" userId="6a13b5f1e64a53ae" providerId="LiveId" clId="{8F28722C-F1B1-4746-A2FE-B04568628E3D}" dt="2022-02-27T04:33:09.566" v="74" actId="20577"/>
      <pc:docMkLst>
        <pc:docMk/>
      </pc:docMkLst>
      <pc:sldChg chg="modSp mod">
        <pc:chgData name="Samson Christopher" userId="6a13b5f1e64a53ae" providerId="LiveId" clId="{8F28722C-F1B1-4746-A2FE-B04568628E3D}" dt="2022-02-27T04:30:36.599" v="0"/>
        <pc:sldMkLst>
          <pc:docMk/>
          <pc:sldMk cId="944968354" sldId="391"/>
        </pc:sldMkLst>
        <pc:spChg chg="mod">
          <ac:chgData name="Samson Christopher" userId="6a13b5f1e64a53ae" providerId="LiveId" clId="{8F28722C-F1B1-4746-A2FE-B04568628E3D}" dt="2022-02-27T04:30:36.599" v="0"/>
          <ac:spMkLst>
            <pc:docMk/>
            <pc:sldMk cId="944968354" sldId="391"/>
            <ac:spMk id="4" creationId="{E9BFC849-24AD-4923-893A-518267477744}"/>
          </ac:spMkLst>
        </pc:spChg>
      </pc:sldChg>
      <pc:sldChg chg="modSp mod">
        <pc:chgData name="Samson Christopher" userId="6a13b5f1e64a53ae" providerId="LiveId" clId="{8F28722C-F1B1-4746-A2FE-B04568628E3D}" dt="2022-02-27T04:31:34.520" v="30" actId="1035"/>
        <pc:sldMkLst>
          <pc:docMk/>
          <pc:sldMk cId="4103851070" sldId="393"/>
        </pc:sldMkLst>
        <pc:spChg chg="mod">
          <ac:chgData name="Samson Christopher" userId="6a13b5f1e64a53ae" providerId="LiveId" clId="{8F28722C-F1B1-4746-A2FE-B04568628E3D}" dt="2022-02-27T04:31:34.520" v="30" actId="1035"/>
          <ac:spMkLst>
            <pc:docMk/>
            <pc:sldMk cId="4103851070" sldId="393"/>
            <ac:spMk id="4" creationId="{827B3645-FFA0-4B4E-AC4F-F0CAC34E4FAA}"/>
          </ac:spMkLst>
        </pc:spChg>
      </pc:sldChg>
      <pc:sldChg chg="delSp modSp del mod">
        <pc:chgData name="Samson Christopher" userId="6a13b5f1e64a53ae" providerId="LiveId" clId="{8F28722C-F1B1-4746-A2FE-B04568628E3D}" dt="2022-02-27T04:31:28.156" v="25" actId="47"/>
        <pc:sldMkLst>
          <pc:docMk/>
          <pc:sldMk cId="659567130" sldId="394"/>
        </pc:sldMkLst>
        <pc:spChg chg="del mod">
          <ac:chgData name="Samson Christopher" userId="6a13b5f1e64a53ae" providerId="LiveId" clId="{8F28722C-F1B1-4746-A2FE-B04568628E3D}" dt="2022-02-27T04:31:00.495" v="5"/>
          <ac:spMkLst>
            <pc:docMk/>
            <pc:sldMk cId="659567130" sldId="394"/>
            <ac:spMk id="4" creationId="{E0057957-0573-4D1F-A240-1E94D7BE59EA}"/>
          </ac:spMkLst>
        </pc:spChg>
      </pc:sldChg>
      <pc:sldChg chg="modSp mod">
        <pc:chgData name="Samson Christopher" userId="6a13b5f1e64a53ae" providerId="LiveId" clId="{8F28722C-F1B1-4746-A2FE-B04568628E3D}" dt="2022-02-27T04:32:40.481" v="61" actId="1035"/>
        <pc:sldMkLst>
          <pc:docMk/>
          <pc:sldMk cId="859356432" sldId="395"/>
        </pc:sldMkLst>
        <pc:spChg chg="mod">
          <ac:chgData name="Samson Christopher" userId="6a13b5f1e64a53ae" providerId="LiveId" clId="{8F28722C-F1B1-4746-A2FE-B04568628E3D}" dt="2022-02-27T04:32:40.481" v="61" actId="1035"/>
          <ac:spMkLst>
            <pc:docMk/>
            <pc:sldMk cId="859356432" sldId="395"/>
            <ac:spMk id="4" creationId="{534DA4D4-E0AF-4B2E-A00B-F5E5ABC0DA35}"/>
          </ac:spMkLst>
        </pc:spChg>
      </pc:sldChg>
      <pc:sldChg chg="delSp modSp del mod">
        <pc:chgData name="Samson Christopher" userId="6a13b5f1e64a53ae" providerId="LiveId" clId="{8F28722C-F1B1-4746-A2FE-B04568628E3D}" dt="2022-02-27T04:32:13.260" v="39" actId="47"/>
        <pc:sldMkLst>
          <pc:docMk/>
          <pc:sldMk cId="174512363" sldId="396"/>
        </pc:sldMkLst>
        <pc:spChg chg="del mod">
          <ac:chgData name="Samson Christopher" userId="6a13b5f1e64a53ae" providerId="LiveId" clId="{8F28722C-F1B1-4746-A2FE-B04568628E3D}" dt="2022-02-27T04:31:56.047" v="35"/>
          <ac:spMkLst>
            <pc:docMk/>
            <pc:sldMk cId="174512363" sldId="396"/>
            <ac:spMk id="4" creationId="{F0BB3AD2-CE1B-4172-B359-7383105C6D8D}"/>
          </ac:spMkLst>
        </pc:spChg>
      </pc:sldChg>
      <pc:sldChg chg="modSp mod">
        <pc:chgData name="Samson Christopher" userId="6a13b5f1e64a53ae" providerId="LiveId" clId="{8F28722C-F1B1-4746-A2FE-B04568628E3D}" dt="2022-02-27T04:32:52.482" v="63" actId="20577"/>
        <pc:sldMkLst>
          <pc:docMk/>
          <pc:sldMk cId="4074972862" sldId="397"/>
        </pc:sldMkLst>
        <pc:spChg chg="mod">
          <ac:chgData name="Samson Christopher" userId="6a13b5f1e64a53ae" providerId="LiveId" clId="{8F28722C-F1B1-4746-A2FE-B04568628E3D}" dt="2022-02-27T04:32:52.482" v="63" actId="20577"/>
          <ac:spMkLst>
            <pc:docMk/>
            <pc:sldMk cId="4074972862" sldId="397"/>
            <ac:spMk id="4" creationId="{F69E1FFD-637F-4CB9-AE41-7E9570657EE4}"/>
          </ac:spMkLst>
        </pc:spChg>
      </pc:sldChg>
      <pc:sldChg chg="addSp delSp modSp mod">
        <pc:chgData name="Samson Christopher" userId="6a13b5f1e64a53ae" providerId="LiveId" clId="{8F28722C-F1B1-4746-A2FE-B04568628E3D}" dt="2022-02-27T04:33:09.566" v="74" actId="20577"/>
        <pc:sldMkLst>
          <pc:docMk/>
          <pc:sldMk cId="3040374049" sldId="398"/>
        </pc:sldMkLst>
        <pc:spChg chg="add del mod">
          <ac:chgData name="Samson Christopher" userId="6a13b5f1e64a53ae" providerId="LiveId" clId="{8F28722C-F1B1-4746-A2FE-B04568628E3D}" dt="2022-02-27T04:33:09.566" v="74" actId="20577"/>
          <ac:spMkLst>
            <pc:docMk/>
            <pc:sldMk cId="3040374049" sldId="398"/>
            <ac:spMk id="4" creationId="{DCE94CF3-9839-46DE-BF8A-FD1C1FA78E63}"/>
          </ac:spMkLst>
        </pc:spChg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facebook.etzm@gmail.com" userId="05f0189a5894c19d" providerId="LiveId" clId="{43E84846-5DE4-4C1F-AF65-EE20941EA9D9}"/>
    <pc:docChg chg="addSld delSld modSld">
      <pc:chgData name="facebook.etzm@gmail.com" userId="05f0189a5894c19d" providerId="LiveId" clId="{43E84846-5DE4-4C1F-AF65-EE20941EA9D9}" dt="2022-02-16T12:03:03.303" v="454" actId="47"/>
      <pc:docMkLst>
        <pc:docMk/>
      </pc:docMkLst>
      <pc:sldChg chg="del">
        <pc:chgData name="facebook.etzm@gmail.com" userId="05f0189a5894c19d" providerId="LiveId" clId="{43E84846-5DE4-4C1F-AF65-EE20941EA9D9}" dt="2022-02-16T12:03:03.303" v="454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43E84846-5DE4-4C1F-AF65-EE20941EA9D9}" dt="2022-02-16T11:58:37.815" v="62" actId="1036"/>
        <pc:sldMkLst>
          <pc:docMk/>
          <pc:sldMk cId="944968354" sldId="391"/>
        </pc:sldMkLst>
        <pc:spChg chg="add mod">
          <ac:chgData name="facebook.etzm@gmail.com" userId="05f0189a5894c19d" providerId="LiveId" clId="{43E84846-5DE4-4C1F-AF65-EE20941EA9D9}" dt="2022-02-16T11:58:37.815" v="62" actId="1036"/>
          <ac:spMkLst>
            <pc:docMk/>
            <pc:sldMk cId="944968354" sldId="391"/>
            <ac:spMk id="4" creationId="{E9BFC849-24AD-4923-893A-518267477744}"/>
          </ac:spMkLst>
        </pc:spChg>
      </pc:sldChg>
      <pc:sldChg chg="addSp modSp mod">
        <pc:chgData name="facebook.etzm@gmail.com" userId="05f0189a5894c19d" providerId="LiveId" clId="{43E84846-5DE4-4C1F-AF65-EE20941EA9D9}" dt="2022-02-16T11:59:12.246" v="115" actId="1036"/>
        <pc:sldMkLst>
          <pc:docMk/>
          <pc:sldMk cId="1414681237" sldId="392"/>
        </pc:sldMkLst>
        <pc:spChg chg="add mod">
          <ac:chgData name="facebook.etzm@gmail.com" userId="05f0189a5894c19d" providerId="LiveId" clId="{43E84846-5DE4-4C1F-AF65-EE20941EA9D9}" dt="2022-02-16T11:59:12.246" v="115" actId="1036"/>
          <ac:spMkLst>
            <pc:docMk/>
            <pc:sldMk cId="1414681237" sldId="392"/>
            <ac:spMk id="4" creationId="{8B207586-6AC7-4826-9991-1CFC2011F681}"/>
          </ac:spMkLst>
        </pc:spChg>
      </pc:sldChg>
      <pc:sldChg chg="addSp modSp mod">
        <pc:chgData name="facebook.etzm@gmail.com" userId="05f0189a5894c19d" providerId="LiveId" clId="{43E84846-5DE4-4C1F-AF65-EE20941EA9D9}" dt="2022-02-16T12:00:13.945" v="168" actId="1036"/>
        <pc:sldMkLst>
          <pc:docMk/>
          <pc:sldMk cId="4103851070" sldId="393"/>
        </pc:sldMkLst>
        <pc:spChg chg="add mod">
          <ac:chgData name="facebook.etzm@gmail.com" userId="05f0189a5894c19d" providerId="LiveId" clId="{43E84846-5DE4-4C1F-AF65-EE20941EA9D9}" dt="2022-02-16T12:00:13.945" v="168" actId="1036"/>
          <ac:spMkLst>
            <pc:docMk/>
            <pc:sldMk cId="4103851070" sldId="393"/>
            <ac:spMk id="4" creationId="{827B3645-FFA0-4B4E-AC4F-F0CAC34E4FAA}"/>
          </ac:spMkLst>
        </pc:spChg>
      </pc:sldChg>
      <pc:sldChg chg="addSp modSp mod">
        <pc:chgData name="facebook.etzm@gmail.com" userId="05f0189a5894c19d" providerId="LiveId" clId="{43E84846-5DE4-4C1F-AF65-EE20941EA9D9}" dt="2022-02-16T12:00:37.569" v="217" actId="1036"/>
        <pc:sldMkLst>
          <pc:docMk/>
          <pc:sldMk cId="659567130" sldId="394"/>
        </pc:sldMkLst>
        <pc:spChg chg="add mod">
          <ac:chgData name="facebook.etzm@gmail.com" userId="05f0189a5894c19d" providerId="LiveId" clId="{43E84846-5DE4-4C1F-AF65-EE20941EA9D9}" dt="2022-02-16T12:00:37.569" v="217" actId="1036"/>
          <ac:spMkLst>
            <pc:docMk/>
            <pc:sldMk cId="659567130" sldId="394"/>
            <ac:spMk id="4" creationId="{E0057957-0573-4D1F-A240-1E94D7BE59EA}"/>
          </ac:spMkLst>
        </pc:spChg>
      </pc:sldChg>
      <pc:sldChg chg="addSp modSp mod">
        <pc:chgData name="facebook.etzm@gmail.com" userId="05f0189a5894c19d" providerId="LiveId" clId="{43E84846-5DE4-4C1F-AF65-EE20941EA9D9}" dt="2022-02-16T12:01:15.559" v="282" actId="1036"/>
        <pc:sldMkLst>
          <pc:docMk/>
          <pc:sldMk cId="859356432" sldId="395"/>
        </pc:sldMkLst>
        <pc:spChg chg="add mod">
          <ac:chgData name="facebook.etzm@gmail.com" userId="05f0189a5894c19d" providerId="LiveId" clId="{43E84846-5DE4-4C1F-AF65-EE20941EA9D9}" dt="2022-02-16T12:01:15.559" v="282" actId="1036"/>
          <ac:spMkLst>
            <pc:docMk/>
            <pc:sldMk cId="859356432" sldId="395"/>
            <ac:spMk id="4" creationId="{534DA4D4-E0AF-4B2E-A00B-F5E5ABC0DA35}"/>
          </ac:spMkLst>
        </pc:spChg>
      </pc:sldChg>
      <pc:sldChg chg="addSp modSp add mod">
        <pc:chgData name="facebook.etzm@gmail.com" userId="05f0189a5894c19d" providerId="LiveId" clId="{43E84846-5DE4-4C1F-AF65-EE20941EA9D9}" dt="2022-02-16T12:01:40.285" v="329" actId="1036"/>
        <pc:sldMkLst>
          <pc:docMk/>
          <pc:sldMk cId="174512363" sldId="396"/>
        </pc:sldMkLst>
        <pc:spChg chg="add mod">
          <ac:chgData name="facebook.etzm@gmail.com" userId="05f0189a5894c19d" providerId="LiveId" clId="{43E84846-5DE4-4C1F-AF65-EE20941EA9D9}" dt="2022-02-16T12:01:40.285" v="329" actId="1036"/>
          <ac:spMkLst>
            <pc:docMk/>
            <pc:sldMk cId="174512363" sldId="396"/>
            <ac:spMk id="4" creationId="{F0BB3AD2-CE1B-4172-B359-7383105C6D8D}"/>
          </ac:spMkLst>
        </pc:spChg>
      </pc:sldChg>
      <pc:sldChg chg="addSp modSp add mod">
        <pc:chgData name="facebook.etzm@gmail.com" userId="05f0189a5894c19d" providerId="LiveId" clId="{43E84846-5DE4-4C1F-AF65-EE20941EA9D9}" dt="2022-02-16T12:02:04.782" v="394" actId="1036"/>
        <pc:sldMkLst>
          <pc:docMk/>
          <pc:sldMk cId="4074972862" sldId="397"/>
        </pc:sldMkLst>
        <pc:spChg chg="add mod">
          <ac:chgData name="facebook.etzm@gmail.com" userId="05f0189a5894c19d" providerId="LiveId" clId="{43E84846-5DE4-4C1F-AF65-EE20941EA9D9}" dt="2022-02-16T12:02:04.782" v="394" actId="1036"/>
          <ac:spMkLst>
            <pc:docMk/>
            <pc:sldMk cId="4074972862" sldId="397"/>
            <ac:spMk id="4" creationId="{F69E1FFD-637F-4CB9-AE41-7E9570657EE4}"/>
          </ac:spMkLst>
        </pc:spChg>
      </pc:sldChg>
      <pc:sldChg chg="addSp modSp add mod">
        <pc:chgData name="facebook.etzm@gmail.com" userId="05f0189a5894c19d" providerId="LiveId" clId="{43E84846-5DE4-4C1F-AF65-EE20941EA9D9}" dt="2022-02-16T12:02:54.934" v="453" actId="1036"/>
        <pc:sldMkLst>
          <pc:docMk/>
          <pc:sldMk cId="3040374049" sldId="398"/>
        </pc:sldMkLst>
        <pc:spChg chg="add mod">
          <ac:chgData name="facebook.etzm@gmail.com" userId="05f0189a5894c19d" providerId="LiveId" clId="{43E84846-5DE4-4C1F-AF65-EE20941EA9D9}" dt="2022-02-16T12:02:54.934" v="453" actId="1036"/>
          <ac:spMkLst>
            <pc:docMk/>
            <pc:sldMk cId="3040374049" sldId="398"/>
            <ac:spMk id="4" creationId="{DCE94CF3-9839-46DE-BF8A-FD1C1FA78E63}"/>
          </ac:spMkLst>
        </pc:spChg>
      </pc:sldChg>
      <pc:sldChg chg="add del">
        <pc:chgData name="facebook.etzm@gmail.com" userId="05f0189a5894c19d" providerId="LiveId" clId="{43E84846-5DE4-4C1F-AF65-EE20941EA9D9}" dt="2022-02-16T11:52:26.945" v="22" actId="47"/>
        <pc:sldMkLst>
          <pc:docMk/>
          <pc:sldMk cId="464711846" sldId="399"/>
        </pc:sldMkLst>
      </pc:sldChg>
      <pc:sldChg chg="add del">
        <pc:chgData name="facebook.etzm@gmail.com" userId="05f0189a5894c19d" providerId="LiveId" clId="{43E84846-5DE4-4C1F-AF65-EE20941EA9D9}" dt="2022-02-16T11:52:26.182" v="21" actId="47"/>
        <pc:sldMkLst>
          <pc:docMk/>
          <pc:sldMk cId="431930848" sldId="400"/>
        </pc:sldMkLst>
      </pc:sldChg>
      <pc:sldChg chg="add del">
        <pc:chgData name="facebook.etzm@gmail.com" userId="05f0189a5894c19d" providerId="LiveId" clId="{43E84846-5DE4-4C1F-AF65-EE20941EA9D9}" dt="2022-02-16T11:52:24.821" v="20" actId="47"/>
        <pc:sldMkLst>
          <pc:docMk/>
          <pc:sldMk cId="216999815" sldId="401"/>
        </pc:sldMkLst>
      </pc:sldChg>
      <pc:sldChg chg="add del">
        <pc:chgData name="facebook.etzm@gmail.com" userId="05f0189a5894c19d" providerId="LiveId" clId="{43E84846-5DE4-4C1F-AF65-EE20941EA9D9}" dt="2022-02-16T11:52:23.701" v="19" actId="47"/>
        <pc:sldMkLst>
          <pc:docMk/>
          <pc:sldMk cId="2208932171" sldId="402"/>
        </pc:sldMkLst>
      </pc:sldChg>
      <pc:sldChg chg="add del">
        <pc:chgData name="facebook.etzm@gmail.com" userId="05f0189a5894c19d" providerId="LiveId" clId="{43E84846-5DE4-4C1F-AF65-EE20941EA9D9}" dt="2022-02-16T11:52:23.338" v="18" actId="47"/>
        <pc:sldMkLst>
          <pc:docMk/>
          <pc:sldMk cId="2849369262" sldId="403"/>
        </pc:sldMkLst>
      </pc:sldChg>
      <pc:sldChg chg="add del">
        <pc:chgData name="facebook.etzm@gmail.com" userId="05f0189a5894c19d" providerId="LiveId" clId="{43E84846-5DE4-4C1F-AF65-EE20941EA9D9}" dt="2022-02-16T11:52:22.773" v="17" actId="47"/>
        <pc:sldMkLst>
          <pc:docMk/>
          <pc:sldMk cId="2896287478" sldId="404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FC849-24AD-4923-893A-518267477744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EmûUlúTôp</a:t>
            </a:r>
            <a:r>
              <a:rPr lang="en-IN" dirty="0"/>
              <a:t> </a:t>
            </a:r>
            <a:r>
              <a:rPr lang="en-IN" dirty="0" err="1"/>
              <a:t>VôÚiÓ</a:t>
            </a:r>
            <a:r>
              <a:rPr lang="en-IN" dirty="0"/>
              <a:t> - Gu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EmûUlúTôp</a:t>
            </a:r>
            <a:r>
              <a:rPr lang="en-IN" dirty="0"/>
              <a:t> </a:t>
            </a:r>
            <a:r>
              <a:rPr lang="en-IN" dirty="0" err="1"/>
              <a:t>VôÚiÓ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07586-6AC7-4826-9991-1CFC2011F681}"/>
              </a:ext>
            </a:extLst>
          </p:cNvPr>
          <p:cNvSpPr txBox="1"/>
          <p:nvPr/>
        </p:nvSpPr>
        <p:spPr>
          <a:xfrm>
            <a:off x="-1" y="536110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Clé®p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EmûUj</a:t>
            </a:r>
            <a:r>
              <a:rPr lang="en-IN" dirty="0"/>
              <a:t> R®W </a:t>
            </a:r>
          </a:p>
          <a:p>
            <a:r>
              <a:rPr lang="en-IN" dirty="0" err="1"/>
              <a:t>EmûUlúTôp</a:t>
            </a:r>
            <a:r>
              <a:rPr lang="en-IN" dirty="0"/>
              <a:t> </a:t>
            </a:r>
            <a:r>
              <a:rPr lang="en-IN" dirty="0" err="1"/>
              <a:t>VôÚiÓ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B3645-FFA0-4B4E-AC4F-F0CAC34E4FAA}"/>
              </a:ext>
            </a:extLst>
          </p:cNvPr>
          <p:cNvSpPr txBox="1"/>
          <p:nvPr/>
        </p:nvSpPr>
        <p:spPr>
          <a:xfrm>
            <a:off x="0" y="5409238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/>
              <a:t>Gu </a:t>
            </a:r>
            <a:r>
              <a:rPr lang="en-IN" sz="4100" dirty="0" err="1"/>
              <a:t>CRVm</a:t>
            </a:r>
            <a:r>
              <a:rPr lang="en-IN" sz="4100" dirty="0"/>
              <a:t> ×¬</a:t>
            </a:r>
            <a:r>
              <a:rPr lang="en-IN" sz="4100" dirty="0" err="1"/>
              <a:t>kÕ</a:t>
            </a:r>
            <a:r>
              <a:rPr lang="en-IN" sz="4100" dirty="0"/>
              <a:t> </a:t>
            </a:r>
            <a:r>
              <a:rPr lang="en-IN" sz="4100" dirty="0" err="1"/>
              <a:t>úRt±V</a:t>
            </a:r>
            <a:r>
              <a:rPr lang="en-IN" sz="4100" dirty="0"/>
              <a:t> </a:t>
            </a:r>
            <a:r>
              <a:rPr lang="en-IN" sz="4100" dirty="0" err="1"/>
              <a:t>EmûUlúTôp</a:t>
            </a:r>
            <a:r>
              <a:rPr lang="en-IN" sz="4100" dirty="0"/>
              <a:t> </a:t>
            </a:r>
            <a:r>
              <a:rPr lang="en-IN" sz="4100" dirty="0" err="1"/>
              <a:t>VôÚiÓ</a:t>
            </a:r>
            <a:endParaRPr lang="en-IN" sz="4100" dirty="0"/>
          </a:p>
          <a:p>
            <a:r>
              <a:rPr lang="en-IN" sz="4100" dirty="0"/>
              <a:t>Gu ®</a:t>
            </a:r>
            <a:r>
              <a:rPr lang="en-IN" sz="4100" dirty="0" err="1"/>
              <a:t>ÚlTm</a:t>
            </a:r>
            <a:r>
              <a:rPr lang="en-IN" sz="4100" dirty="0"/>
              <a:t> </a:t>
            </a:r>
            <a:r>
              <a:rPr lang="en-IN" sz="4100" dirty="0" err="1"/>
              <a:t>A±kÕ</a:t>
            </a:r>
            <a:r>
              <a:rPr lang="en-IN" sz="4100" dirty="0"/>
              <a:t> ER®V </a:t>
            </a:r>
            <a:r>
              <a:rPr lang="en-IN" sz="4100" dirty="0" err="1"/>
              <a:t>EmûUlúTôp</a:t>
            </a:r>
            <a:r>
              <a:rPr lang="en-IN" sz="4100" dirty="0"/>
              <a:t> </a:t>
            </a:r>
            <a:r>
              <a:rPr lang="en-IN" sz="4100" dirty="0" err="1"/>
              <a:t>VôÚiÓ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DA4D4-E0AF-4B2E-A00B-F5E5ABC0DA35}"/>
              </a:ext>
            </a:extLst>
          </p:cNvPr>
          <p:cNvSpPr txBox="1"/>
          <p:nvPr/>
        </p:nvSpPr>
        <p:spPr>
          <a:xfrm>
            <a:off x="0" y="5481432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800" dirty="0"/>
              <a:t>Gu </a:t>
            </a:r>
            <a:r>
              <a:rPr lang="en-IN" sz="3800" dirty="0" err="1"/>
              <a:t>TôYjûR</a:t>
            </a:r>
            <a:r>
              <a:rPr lang="en-IN" sz="3800" dirty="0"/>
              <a:t> </a:t>
            </a:r>
            <a:r>
              <a:rPr lang="en-IN" sz="3800" dirty="0" err="1"/>
              <a:t>CWjRjRôp</a:t>
            </a:r>
            <a:r>
              <a:rPr lang="en-IN" sz="3800" dirty="0"/>
              <a:t> LÝ®V </a:t>
            </a:r>
            <a:r>
              <a:rPr lang="en-IN" sz="3800" dirty="0" err="1"/>
              <a:t>EmûUlúTôp</a:t>
            </a:r>
            <a:r>
              <a:rPr lang="en-IN" sz="3800" dirty="0"/>
              <a:t> </a:t>
            </a:r>
            <a:r>
              <a:rPr lang="en-IN" sz="3800" dirty="0" err="1"/>
              <a:t>VôÚiÓ</a:t>
            </a:r>
            <a:endParaRPr lang="en-IN" sz="3800" dirty="0"/>
          </a:p>
          <a:p>
            <a:r>
              <a:rPr lang="en-IN" sz="3800" dirty="0"/>
              <a:t>Gu </a:t>
            </a:r>
            <a:r>
              <a:rPr lang="en-IN" sz="3800" dirty="0" err="1"/>
              <a:t>NôTjûR</a:t>
            </a:r>
            <a:r>
              <a:rPr lang="en-IN" sz="3800" dirty="0"/>
              <a:t> </a:t>
            </a:r>
            <a:r>
              <a:rPr lang="en-IN" sz="3800" dirty="0" err="1"/>
              <a:t>ÑUkÕ</a:t>
            </a:r>
            <a:r>
              <a:rPr lang="en-IN" sz="3800" dirty="0"/>
              <a:t> ¿</a:t>
            </a:r>
            <a:r>
              <a:rPr lang="en-IN" sz="3800" dirty="0" err="1"/>
              <a:t>d¡V</a:t>
            </a:r>
            <a:r>
              <a:rPr lang="en-IN" sz="3800" dirty="0"/>
              <a:t> </a:t>
            </a:r>
            <a:r>
              <a:rPr lang="en-IN" sz="3800" dirty="0" err="1"/>
              <a:t>EmûUlúTôp</a:t>
            </a:r>
            <a:r>
              <a:rPr lang="en-IN" sz="3800" dirty="0"/>
              <a:t> </a:t>
            </a:r>
            <a:r>
              <a:rPr lang="en-IN" sz="3800" dirty="0" err="1"/>
              <a:t>VôÚiÓ</a:t>
            </a:r>
            <a:r>
              <a:rPr lang="en-IN" sz="3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E1FFD-637F-4CB9-AE41-7E9570657EE4}"/>
              </a:ext>
            </a:extLst>
          </p:cNvPr>
          <p:cNvSpPr txBox="1"/>
          <p:nvPr/>
        </p:nvSpPr>
        <p:spPr>
          <a:xfrm>
            <a:off x="0" y="5361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YôrùYpXôm</a:t>
            </a:r>
            <a:r>
              <a:rPr lang="en-IN" dirty="0"/>
              <a:t> </a:t>
            </a:r>
            <a:r>
              <a:rPr lang="en-IN" dirty="0" err="1"/>
              <a:t>CmUhÓm</a:t>
            </a:r>
            <a:r>
              <a:rPr lang="en-IN" dirty="0"/>
              <a:t> </a:t>
            </a:r>
            <a:r>
              <a:rPr lang="en-IN" dirty="0" err="1"/>
              <a:t>SPj§V</a:t>
            </a:r>
            <a:r>
              <a:rPr lang="en-IN" dirty="0"/>
              <a:t> </a:t>
            </a:r>
            <a:r>
              <a:rPr lang="en-IN" dirty="0" err="1"/>
              <a:t>EmûUlúTôp</a:t>
            </a:r>
            <a:r>
              <a:rPr lang="en-IN" dirty="0"/>
              <a:t> </a:t>
            </a:r>
            <a:r>
              <a:rPr lang="en-IN" dirty="0" err="1"/>
              <a:t>VôÚiÓ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97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94CF3-9839-46DE-BF8A-FD1C1FA78E63}"/>
              </a:ext>
            </a:extLst>
          </p:cNvPr>
          <p:cNvSpPr txBox="1"/>
          <p:nvPr/>
        </p:nvSpPr>
        <p:spPr>
          <a:xfrm>
            <a:off x="0" y="537297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úRYú</a:t>
            </a:r>
            <a:r>
              <a:rPr lang="en-IN" dirty="0"/>
              <a:t>] 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</a:p>
          <a:p>
            <a:r>
              <a:rPr lang="en-IN" dirty="0" err="1"/>
              <a:t>EmûUlúTôp</a:t>
            </a:r>
            <a:r>
              <a:rPr lang="en-IN" dirty="0"/>
              <a:t> </a:t>
            </a:r>
            <a:r>
              <a:rPr lang="en-IN" dirty="0" err="1"/>
              <a:t>VôÚiÓ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37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72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2022-02-27T04:33:11Z</dcterms:modified>
</cp:coreProperties>
</file>