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2825254-08E5-4928-A36B-33D87583D11B}"/>
    <pc:docChg chg="undo custSel modSld">
      <pc:chgData name="Samson Christopher" userId="6a13b5f1e64a53ae" providerId="LiveId" clId="{E2825254-08E5-4928-A36B-33D87583D11B}" dt="2022-02-27T04:45:12.563" v="58" actId="20577"/>
      <pc:docMkLst>
        <pc:docMk/>
      </pc:docMkLst>
      <pc:sldChg chg="modSp mod">
        <pc:chgData name="Samson Christopher" userId="6a13b5f1e64a53ae" providerId="LiveId" clId="{E2825254-08E5-4928-A36B-33D87583D11B}" dt="2022-02-27T04:43:49.798" v="35" actId="1036"/>
        <pc:sldMkLst>
          <pc:docMk/>
          <pc:sldMk cId="1414681237" sldId="392"/>
        </pc:sldMkLst>
        <pc:spChg chg="mod">
          <ac:chgData name="Samson Christopher" userId="6a13b5f1e64a53ae" providerId="LiveId" clId="{E2825254-08E5-4928-A36B-33D87583D11B}" dt="2022-02-27T04:43:49.798" v="35" actId="1036"/>
          <ac:spMkLst>
            <pc:docMk/>
            <pc:sldMk cId="1414681237" sldId="392"/>
            <ac:spMk id="4" creationId="{54D6E805-E9EE-45FA-8047-2D1B91BC5D3E}"/>
          </ac:spMkLst>
        </pc:spChg>
        <pc:spChg chg="mod">
          <ac:chgData name="Samson Christopher" userId="6a13b5f1e64a53ae" providerId="LiveId" clId="{E2825254-08E5-4928-A36B-33D87583D11B}" dt="2022-02-27T04:43:40.210" v="0" actId="1076"/>
          <ac:spMkLst>
            <pc:docMk/>
            <pc:sldMk cId="1414681237" sldId="392"/>
            <ac:spMk id="6" creationId="{78BDB258-58CC-44AE-80BE-DB2ADED7CF91}"/>
          </ac:spMkLst>
        </pc:spChg>
      </pc:sldChg>
      <pc:sldChg chg="modSp mod">
        <pc:chgData name="Samson Christopher" userId="6a13b5f1e64a53ae" providerId="LiveId" clId="{E2825254-08E5-4928-A36B-33D87583D11B}" dt="2022-02-27T04:45:12.563" v="58" actId="20577"/>
        <pc:sldMkLst>
          <pc:docMk/>
          <pc:sldMk cId="4103851070" sldId="393"/>
        </pc:sldMkLst>
        <pc:spChg chg="mod">
          <ac:chgData name="Samson Christopher" userId="6a13b5f1e64a53ae" providerId="LiveId" clId="{E2825254-08E5-4928-A36B-33D87583D11B}" dt="2022-02-27T04:45:12.563" v="58" actId="20577"/>
          <ac:spMkLst>
            <pc:docMk/>
            <pc:sldMk cId="4103851070" sldId="393"/>
            <ac:spMk id="4" creationId="{BEAE83CC-4DD2-4FB3-B1FC-9E850D479342}"/>
          </ac:spMkLst>
        </pc:spChg>
      </pc:sldChg>
      <pc:sldChg chg="addSp delSp modSp mod">
        <pc:chgData name="Samson Christopher" userId="6a13b5f1e64a53ae" providerId="LiveId" clId="{E2825254-08E5-4928-A36B-33D87583D11B}" dt="2022-02-27T04:45:01.717" v="57" actId="20577"/>
        <pc:sldMkLst>
          <pc:docMk/>
          <pc:sldMk cId="659567130" sldId="394"/>
        </pc:sldMkLst>
        <pc:spChg chg="add del mod">
          <ac:chgData name="Samson Christopher" userId="6a13b5f1e64a53ae" providerId="LiveId" clId="{E2825254-08E5-4928-A36B-33D87583D11B}" dt="2022-02-27T04:45:01.717" v="57" actId="20577"/>
          <ac:spMkLst>
            <pc:docMk/>
            <pc:sldMk cId="659567130" sldId="394"/>
            <ac:spMk id="4" creationId="{AF3DFEA7-4B31-48E2-AC85-C9CDCE0C40A5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facebook.etzm@gmail.com" userId="05f0189a5894c19d" providerId="LiveId" clId="{C3ABA40E-5CE9-433C-B501-0890E19A47A1}"/>
    <pc:docChg chg="addSld delSld modSld">
      <pc:chgData name="facebook.etzm@gmail.com" userId="05f0189a5894c19d" providerId="LiveId" clId="{C3ABA40E-5CE9-433C-B501-0890E19A47A1}" dt="2022-02-16T12:18:13.391" v="414" actId="47"/>
      <pc:docMkLst>
        <pc:docMk/>
      </pc:docMkLst>
      <pc:sldChg chg="del">
        <pc:chgData name="facebook.etzm@gmail.com" userId="05f0189a5894c19d" providerId="LiveId" clId="{C3ABA40E-5CE9-433C-B501-0890E19A47A1}" dt="2022-02-16T12:18:13.391" v="414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C3ABA40E-5CE9-433C-B501-0890E19A47A1}" dt="2022-02-16T12:10:53.271" v="62" actId="1035"/>
        <pc:sldMkLst>
          <pc:docMk/>
          <pc:sldMk cId="944968354" sldId="391"/>
        </pc:sldMkLst>
        <pc:spChg chg="add mod">
          <ac:chgData name="facebook.etzm@gmail.com" userId="05f0189a5894c19d" providerId="LiveId" clId="{C3ABA40E-5CE9-433C-B501-0890E19A47A1}" dt="2022-02-16T12:10:53.271" v="62" actId="1035"/>
          <ac:spMkLst>
            <pc:docMk/>
            <pc:sldMk cId="944968354" sldId="391"/>
            <ac:spMk id="4" creationId="{4EEC1C19-B293-45DD-BFBF-A6A07AC324E9}"/>
          </ac:spMkLst>
        </pc:spChg>
      </pc:sldChg>
      <pc:sldChg chg="addSp modSp mod">
        <pc:chgData name="facebook.etzm@gmail.com" userId="05f0189a5894c19d" providerId="LiveId" clId="{C3ABA40E-5CE9-433C-B501-0890E19A47A1}" dt="2022-02-16T12:11:23.629" v="119" actId="1036"/>
        <pc:sldMkLst>
          <pc:docMk/>
          <pc:sldMk cId="1414681237" sldId="392"/>
        </pc:sldMkLst>
        <pc:spChg chg="add mod">
          <ac:chgData name="facebook.etzm@gmail.com" userId="05f0189a5894c19d" providerId="LiveId" clId="{C3ABA40E-5CE9-433C-B501-0890E19A47A1}" dt="2022-02-16T12:11:23.629" v="119" actId="1036"/>
          <ac:spMkLst>
            <pc:docMk/>
            <pc:sldMk cId="1414681237" sldId="392"/>
            <ac:spMk id="4" creationId="{54D6E805-E9EE-45FA-8047-2D1B91BC5D3E}"/>
          </ac:spMkLst>
        </pc:spChg>
      </pc:sldChg>
      <pc:sldChg chg="addSp modSp mod">
        <pc:chgData name="facebook.etzm@gmail.com" userId="05f0189a5894c19d" providerId="LiveId" clId="{C3ABA40E-5CE9-433C-B501-0890E19A47A1}" dt="2022-02-16T12:12:32.042" v="160" actId="1036"/>
        <pc:sldMkLst>
          <pc:docMk/>
          <pc:sldMk cId="4103851070" sldId="393"/>
        </pc:sldMkLst>
        <pc:spChg chg="add mod">
          <ac:chgData name="facebook.etzm@gmail.com" userId="05f0189a5894c19d" providerId="LiveId" clId="{C3ABA40E-5CE9-433C-B501-0890E19A47A1}" dt="2022-02-16T12:12:32.042" v="160" actId="1036"/>
          <ac:spMkLst>
            <pc:docMk/>
            <pc:sldMk cId="4103851070" sldId="393"/>
            <ac:spMk id="4" creationId="{BEAE83CC-4DD2-4FB3-B1FC-9E850D479342}"/>
          </ac:spMkLst>
        </pc:spChg>
      </pc:sldChg>
      <pc:sldChg chg="addSp modSp mod">
        <pc:chgData name="facebook.etzm@gmail.com" userId="05f0189a5894c19d" providerId="LiveId" clId="{C3ABA40E-5CE9-433C-B501-0890E19A47A1}" dt="2022-02-16T12:13:01.583" v="204" actId="1035"/>
        <pc:sldMkLst>
          <pc:docMk/>
          <pc:sldMk cId="659567130" sldId="394"/>
        </pc:sldMkLst>
        <pc:spChg chg="add mod">
          <ac:chgData name="facebook.etzm@gmail.com" userId="05f0189a5894c19d" providerId="LiveId" clId="{C3ABA40E-5CE9-433C-B501-0890E19A47A1}" dt="2022-02-16T12:13:01.583" v="204" actId="1035"/>
          <ac:spMkLst>
            <pc:docMk/>
            <pc:sldMk cId="659567130" sldId="394"/>
            <ac:spMk id="4" creationId="{AF3DFEA7-4B31-48E2-AC85-C9CDCE0C40A5}"/>
          </ac:spMkLst>
        </pc:spChg>
      </pc:sldChg>
      <pc:sldChg chg="addSp modSp mod">
        <pc:chgData name="facebook.etzm@gmail.com" userId="05f0189a5894c19d" providerId="LiveId" clId="{C3ABA40E-5CE9-433C-B501-0890E19A47A1}" dt="2022-02-16T12:15:53.777" v="276" actId="1035"/>
        <pc:sldMkLst>
          <pc:docMk/>
          <pc:sldMk cId="859356432" sldId="395"/>
        </pc:sldMkLst>
        <pc:spChg chg="add mod">
          <ac:chgData name="facebook.etzm@gmail.com" userId="05f0189a5894c19d" providerId="LiveId" clId="{C3ABA40E-5CE9-433C-B501-0890E19A47A1}" dt="2022-02-16T12:15:53.777" v="276" actId="1035"/>
          <ac:spMkLst>
            <pc:docMk/>
            <pc:sldMk cId="859356432" sldId="395"/>
            <ac:spMk id="4" creationId="{0B5ECA70-DCEA-44A5-AD04-58590FC3D43C}"/>
          </ac:spMkLst>
        </pc:spChg>
      </pc:sldChg>
      <pc:sldChg chg="addSp modSp add mod">
        <pc:chgData name="facebook.etzm@gmail.com" userId="05f0189a5894c19d" providerId="LiveId" clId="{C3ABA40E-5CE9-433C-B501-0890E19A47A1}" dt="2022-02-16T12:16:33.954" v="325" actId="1035"/>
        <pc:sldMkLst>
          <pc:docMk/>
          <pc:sldMk cId="338931071" sldId="396"/>
        </pc:sldMkLst>
        <pc:spChg chg="add mod">
          <ac:chgData name="facebook.etzm@gmail.com" userId="05f0189a5894c19d" providerId="LiveId" clId="{C3ABA40E-5CE9-433C-B501-0890E19A47A1}" dt="2022-02-16T12:16:33.954" v="325" actId="1035"/>
          <ac:spMkLst>
            <pc:docMk/>
            <pc:sldMk cId="338931071" sldId="396"/>
            <ac:spMk id="4" creationId="{EFD1FFAD-9C85-4D4E-9DBD-7823954A597E}"/>
          </ac:spMkLst>
        </pc:spChg>
      </pc:sldChg>
      <pc:sldChg chg="addSp modSp add mod">
        <pc:chgData name="facebook.etzm@gmail.com" userId="05f0189a5894c19d" providerId="LiveId" clId="{C3ABA40E-5CE9-433C-B501-0890E19A47A1}" dt="2022-02-16T12:17:17.690" v="372" actId="1036"/>
        <pc:sldMkLst>
          <pc:docMk/>
          <pc:sldMk cId="1373682524" sldId="397"/>
        </pc:sldMkLst>
        <pc:spChg chg="add mod">
          <ac:chgData name="facebook.etzm@gmail.com" userId="05f0189a5894c19d" providerId="LiveId" clId="{C3ABA40E-5CE9-433C-B501-0890E19A47A1}" dt="2022-02-16T12:17:17.690" v="372" actId="1036"/>
          <ac:spMkLst>
            <pc:docMk/>
            <pc:sldMk cId="1373682524" sldId="397"/>
            <ac:spMk id="4" creationId="{616DA507-7201-4869-8C4D-8FB5F1D19D52}"/>
          </ac:spMkLst>
        </pc:spChg>
      </pc:sldChg>
      <pc:sldChg chg="addSp modSp add mod">
        <pc:chgData name="facebook.etzm@gmail.com" userId="05f0189a5894c19d" providerId="LiveId" clId="{C3ABA40E-5CE9-433C-B501-0890E19A47A1}" dt="2022-02-16T12:17:55.712" v="413" actId="1035"/>
        <pc:sldMkLst>
          <pc:docMk/>
          <pc:sldMk cId="4095521627" sldId="398"/>
        </pc:sldMkLst>
        <pc:spChg chg="add mod">
          <ac:chgData name="facebook.etzm@gmail.com" userId="05f0189a5894c19d" providerId="LiveId" clId="{C3ABA40E-5CE9-433C-B501-0890E19A47A1}" dt="2022-02-16T12:17:55.712" v="413" actId="1035"/>
          <ac:spMkLst>
            <pc:docMk/>
            <pc:sldMk cId="4095521627" sldId="398"/>
            <ac:spMk id="4" creationId="{97AE71A6-6381-4231-8E11-A5FBE32AD820}"/>
          </ac:spMkLst>
        </pc:spChg>
      </pc:sldChg>
      <pc:sldChg chg="add del">
        <pc:chgData name="facebook.etzm@gmail.com" userId="05f0189a5894c19d" providerId="LiveId" clId="{C3ABA40E-5CE9-433C-B501-0890E19A47A1}" dt="2022-02-16T12:09:59.303" v="16" actId="47"/>
        <pc:sldMkLst>
          <pc:docMk/>
          <pc:sldMk cId="2566954193" sldId="399"/>
        </pc:sldMkLst>
      </pc:sldChg>
      <pc:sldChg chg="add del">
        <pc:chgData name="facebook.etzm@gmail.com" userId="05f0189a5894c19d" providerId="LiveId" clId="{C3ABA40E-5CE9-433C-B501-0890E19A47A1}" dt="2022-02-16T12:09:58.764" v="15" actId="47"/>
        <pc:sldMkLst>
          <pc:docMk/>
          <pc:sldMk cId="3444844017" sldId="400"/>
        </pc:sldMkLst>
      </pc:sldChg>
      <pc:sldChg chg="add del">
        <pc:chgData name="facebook.etzm@gmail.com" userId="05f0189a5894c19d" providerId="LiveId" clId="{C3ABA40E-5CE9-433C-B501-0890E19A47A1}" dt="2022-02-16T12:09:58.139" v="14" actId="47"/>
        <pc:sldMkLst>
          <pc:docMk/>
          <pc:sldMk cId="3965487547" sldId="401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C1C19-B293-45DD-BFBF-A6A07AC324E9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JÚSôÞm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U\</a:t>
            </a:r>
            <a:r>
              <a:rPr lang="en-IN" dirty="0" err="1"/>
              <a:t>Yô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</a:p>
          <a:p>
            <a:r>
              <a:rPr lang="en-IN" dirty="0" err="1"/>
              <a:t>Su±úVôÓ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Õ§d¡ú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424939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6E805-E9EE-45FA-8047-2D1B91BC5D3E}"/>
              </a:ext>
            </a:extLst>
          </p:cNvPr>
          <p:cNvSpPr txBox="1"/>
          <p:nvPr/>
        </p:nvSpPr>
        <p:spPr>
          <a:xfrm>
            <a:off x="-1" y="5749978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E83CC-4DD2-4FB3-B1FC-9E850D479342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YÚPeLs</a:t>
            </a:r>
            <a:r>
              <a:rPr lang="en-IN" dirty="0"/>
              <a:t> </a:t>
            </a:r>
            <a:r>
              <a:rPr lang="en-IN" dirty="0" err="1"/>
              <a:t>LôXeL</a:t>
            </a:r>
            <a:r>
              <a:rPr lang="en-IN" dirty="0"/>
              <a:t>[</a:t>
            </a:r>
            <a:r>
              <a:rPr lang="en-IN" dirty="0" err="1"/>
              <a:t>ôn</a:t>
            </a:r>
            <a:r>
              <a:rPr lang="en-IN" dirty="0"/>
              <a:t> </a:t>
            </a:r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YÝYôUp</a:t>
            </a:r>
            <a:r>
              <a:rPr lang="en-IN" dirty="0"/>
              <a:t> Lôj¾WnVô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DFEA7-4B31-48E2-AC85-C9CDCE0C40A5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YXdLWj§p Guû] Rôe¡Éo </a:t>
            </a:r>
          </a:p>
          <a:p>
            <a:r>
              <a:rPr lang="pt-BR" dirty="0"/>
              <a:t>Em £\LôúX ê¥ Lôj§h¼o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ECA70-DCEA-44A5-AD04-58590FC3D43C}"/>
              </a:ext>
            </a:extLst>
          </p:cNvPr>
          <p:cNvSpPr txBox="1"/>
          <p:nvPr/>
        </p:nvSpPr>
        <p:spPr>
          <a:xfrm>
            <a:off x="0" y="5349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YôdÏjRjRm</a:t>
            </a:r>
            <a:r>
              <a:rPr lang="en-IN" dirty="0"/>
              <a:t> </a:t>
            </a:r>
            <a:r>
              <a:rPr lang="en-IN" dirty="0" err="1"/>
              <a:t>RkRYúW</a:t>
            </a:r>
            <a:endParaRPr lang="en-IN" dirty="0"/>
          </a:p>
          <a:p>
            <a:r>
              <a:rPr lang="en-IN" dirty="0" err="1"/>
              <a:t>Yôd¡p</a:t>
            </a:r>
            <a:r>
              <a:rPr lang="en-IN" dirty="0"/>
              <a:t> </a:t>
            </a:r>
            <a:r>
              <a:rPr lang="en-IN" dirty="0" err="1"/>
              <a:t>EiûUÙs</a:t>
            </a:r>
            <a:r>
              <a:rPr lang="en-IN" dirty="0"/>
              <a:t>[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1FFAD-9C85-4D4E-9DBD-7823954A597E}"/>
              </a:ext>
            </a:extLst>
          </p:cNvPr>
          <p:cNvSpPr txBox="1"/>
          <p:nvPr/>
        </p:nvSpPr>
        <p:spPr>
          <a:xfrm>
            <a:off x="0" y="53611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Vôo</a:t>
            </a:r>
            <a:r>
              <a:rPr lang="en-IN" dirty="0"/>
              <a:t> U\</a:t>
            </a:r>
            <a:r>
              <a:rPr lang="en-IN" dirty="0" err="1"/>
              <a:t>kRôÛm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U\</a:t>
            </a:r>
            <a:r>
              <a:rPr lang="en-IN" dirty="0" err="1"/>
              <a:t>úYú</a:t>
            </a:r>
            <a:r>
              <a:rPr lang="en-IN" dirty="0"/>
              <a:t>] </a:t>
            </a:r>
            <a:r>
              <a:rPr lang="en-IN" dirty="0" err="1"/>
              <a:t>Guß</a:t>
            </a:r>
            <a:r>
              <a:rPr lang="en-IN" dirty="0"/>
              <a:t> </a:t>
            </a:r>
          </a:p>
          <a:p>
            <a:r>
              <a:rPr lang="en-IN" dirty="0" err="1"/>
              <a:t>YôdÏ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A°jRYúW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3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DA507-7201-4869-8C4D-8FB5F1D19D52}"/>
              </a:ext>
            </a:extLst>
          </p:cNvPr>
          <p:cNvSpPr txBox="1"/>
          <p:nvPr/>
        </p:nvSpPr>
        <p:spPr>
          <a:xfrm>
            <a:off x="0" y="53611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G§oLôXm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ûL«úX</a:t>
            </a:r>
            <a:r>
              <a:rPr lang="en-IN" dirty="0"/>
              <a:t> </a:t>
            </a:r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TVm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¿</a:t>
            </a:r>
            <a:r>
              <a:rPr lang="en-IN" dirty="0" err="1"/>
              <a:t>e¡VúR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68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E71A6-6381-4231-8E11-A5FBE32AD820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Gu </a:t>
            </a:r>
            <a:r>
              <a:rPr lang="en-IN" dirty="0" err="1"/>
              <a:t>TdLj§p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TVlTúPú</a:t>
            </a:r>
            <a:r>
              <a:rPr lang="en-IN" dirty="0"/>
              <a:t>] </a:t>
            </a:r>
          </a:p>
          <a:p>
            <a:r>
              <a:rPr lang="en-IN" dirty="0"/>
              <a:t>Gu </a:t>
            </a:r>
            <a:r>
              <a:rPr lang="en-IN" dirty="0" err="1"/>
              <a:t>ÕûQVôL</a:t>
            </a:r>
            <a:r>
              <a:rPr lang="en-IN" dirty="0"/>
              <a:t> </a:t>
            </a:r>
            <a:r>
              <a:rPr lang="en-IN" dirty="0" err="1"/>
              <a:t>CÚd¡uÈúW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52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106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2022-02-27T04:45:17Z</dcterms:modified>
</cp:coreProperties>
</file>