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A48C9FD-A1DC-4EB7-AA2A-6F019B475508}"/>
    <pc:docChg chg="undo custSel modSld">
      <pc:chgData name="Samson Christopher" userId="6a13b5f1e64a53ae" providerId="LiveId" clId="{FA48C9FD-A1DC-4EB7-AA2A-6F019B475508}" dt="2022-02-27T04:46:54.721" v="21" actId="1036"/>
      <pc:docMkLst>
        <pc:docMk/>
      </pc:docMkLst>
      <pc:sldChg chg="modSp mod">
        <pc:chgData name="Samson Christopher" userId="6a13b5f1e64a53ae" providerId="LiveId" clId="{FA48C9FD-A1DC-4EB7-AA2A-6F019B475508}" dt="2022-02-27T04:46:54.721" v="21" actId="1036"/>
        <pc:sldMkLst>
          <pc:docMk/>
          <pc:sldMk cId="944968354" sldId="391"/>
        </pc:sldMkLst>
        <pc:spChg chg="mod">
          <ac:chgData name="Samson Christopher" userId="6a13b5f1e64a53ae" providerId="LiveId" clId="{FA48C9FD-A1DC-4EB7-AA2A-6F019B475508}" dt="2022-02-27T04:46:54.721" v="21" actId="1036"/>
          <ac:spMkLst>
            <pc:docMk/>
            <pc:sldMk cId="944968354" sldId="391"/>
            <ac:spMk id="4" creationId="{80E1CC29-5CF0-4E31-8EF0-F3E1372938BE}"/>
          </ac:spMkLst>
        </pc:spChg>
      </pc:sldChg>
      <pc:sldChg chg="addSp delSp modSp mod">
        <pc:chgData name="Samson Christopher" userId="6a13b5f1e64a53ae" providerId="LiveId" clId="{FA48C9FD-A1DC-4EB7-AA2A-6F019B475508}" dt="2022-02-27T04:46:41.451" v="17" actId="21"/>
        <pc:sldMkLst>
          <pc:docMk/>
          <pc:sldMk cId="1414681237" sldId="392"/>
        </pc:sldMkLst>
        <pc:spChg chg="add del mod">
          <ac:chgData name="Samson Christopher" userId="6a13b5f1e64a53ae" providerId="LiveId" clId="{FA48C9FD-A1DC-4EB7-AA2A-6F019B475508}" dt="2022-02-27T04:46:41.451" v="17" actId="21"/>
          <ac:spMkLst>
            <pc:docMk/>
            <pc:sldMk cId="1414681237" sldId="392"/>
            <ac:spMk id="4" creationId="{6F4104AE-04AD-47DC-A7ED-4330704238E5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750338B9-8F86-4147-B116-01C08E1D130D}"/>
    <pc:docChg chg="addSld delSld modSld">
      <pc:chgData name="facebook.etzm@gmail.com" userId="05f0189a5894c19d" providerId="LiveId" clId="{750338B9-8F86-4147-B116-01C08E1D130D}" dt="2022-02-25T10:44:14.196" v="589" actId="47"/>
      <pc:docMkLst>
        <pc:docMk/>
      </pc:docMkLst>
      <pc:sldChg chg="del">
        <pc:chgData name="facebook.etzm@gmail.com" userId="05f0189a5894c19d" providerId="LiveId" clId="{750338B9-8F86-4147-B116-01C08E1D130D}" dt="2022-02-25T10:44:14.196" v="589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750338B9-8F86-4147-B116-01C08E1D130D}" dt="2022-02-25T10:35:06.693" v="128" actId="1035"/>
        <pc:sldMkLst>
          <pc:docMk/>
          <pc:sldMk cId="944968354" sldId="391"/>
        </pc:sldMkLst>
        <pc:spChg chg="add mod">
          <ac:chgData name="facebook.etzm@gmail.com" userId="05f0189a5894c19d" providerId="LiveId" clId="{750338B9-8F86-4147-B116-01C08E1D130D}" dt="2022-02-25T10:35:06.693" v="128" actId="1035"/>
          <ac:spMkLst>
            <pc:docMk/>
            <pc:sldMk cId="944968354" sldId="391"/>
            <ac:spMk id="4" creationId="{80E1CC29-5CF0-4E31-8EF0-F3E1372938BE}"/>
          </ac:spMkLst>
        </pc:spChg>
      </pc:sldChg>
      <pc:sldChg chg="addSp modSp mod">
        <pc:chgData name="facebook.etzm@gmail.com" userId="05f0189a5894c19d" providerId="LiveId" clId="{750338B9-8F86-4147-B116-01C08E1D130D}" dt="2022-02-25T10:33:41.922" v="72" actId="1035"/>
        <pc:sldMkLst>
          <pc:docMk/>
          <pc:sldMk cId="1414681237" sldId="392"/>
        </pc:sldMkLst>
        <pc:spChg chg="add mod">
          <ac:chgData name="facebook.etzm@gmail.com" userId="05f0189a5894c19d" providerId="LiveId" clId="{750338B9-8F86-4147-B116-01C08E1D130D}" dt="2022-02-25T10:33:41.922" v="72" actId="1035"/>
          <ac:spMkLst>
            <pc:docMk/>
            <pc:sldMk cId="1414681237" sldId="392"/>
            <ac:spMk id="4" creationId="{6F4104AE-04AD-47DC-A7ED-4330704238E5}"/>
          </ac:spMkLst>
        </pc:spChg>
      </pc:sldChg>
      <pc:sldChg chg="addSp modSp mod">
        <pc:chgData name="facebook.etzm@gmail.com" userId="05f0189a5894c19d" providerId="LiveId" clId="{750338B9-8F86-4147-B116-01C08E1D130D}" dt="2022-02-25T10:36:32.673" v="190" actId="1036"/>
        <pc:sldMkLst>
          <pc:docMk/>
          <pc:sldMk cId="4103851070" sldId="393"/>
        </pc:sldMkLst>
        <pc:spChg chg="add mod">
          <ac:chgData name="facebook.etzm@gmail.com" userId="05f0189a5894c19d" providerId="LiveId" clId="{750338B9-8F86-4147-B116-01C08E1D130D}" dt="2022-02-25T10:36:32.673" v="190" actId="1036"/>
          <ac:spMkLst>
            <pc:docMk/>
            <pc:sldMk cId="4103851070" sldId="393"/>
            <ac:spMk id="4" creationId="{86EBC299-9851-41B2-BD4E-5A4F087F5C82}"/>
          </ac:spMkLst>
        </pc:spChg>
      </pc:sldChg>
      <pc:sldChg chg="addSp modSp mod">
        <pc:chgData name="facebook.etzm@gmail.com" userId="05f0189a5894c19d" providerId="LiveId" clId="{750338B9-8F86-4147-B116-01C08E1D130D}" dt="2022-02-25T10:37:28.525" v="266" actId="1036"/>
        <pc:sldMkLst>
          <pc:docMk/>
          <pc:sldMk cId="659567130" sldId="394"/>
        </pc:sldMkLst>
        <pc:spChg chg="add mod">
          <ac:chgData name="facebook.etzm@gmail.com" userId="05f0189a5894c19d" providerId="LiveId" clId="{750338B9-8F86-4147-B116-01C08E1D130D}" dt="2022-02-25T10:37:28.525" v="266" actId="1036"/>
          <ac:spMkLst>
            <pc:docMk/>
            <pc:sldMk cId="659567130" sldId="394"/>
            <ac:spMk id="4" creationId="{AF5099C3-801E-4E68-8E13-5C258AFC64E5}"/>
          </ac:spMkLst>
        </pc:spChg>
      </pc:sldChg>
      <pc:sldChg chg="addSp modSp mod">
        <pc:chgData name="facebook.etzm@gmail.com" userId="05f0189a5894c19d" providerId="LiveId" clId="{750338B9-8F86-4147-B116-01C08E1D130D}" dt="2022-02-25T10:38:19.228" v="310" actId="1035"/>
        <pc:sldMkLst>
          <pc:docMk/>
          <pc:sldMk cId="859356432" sldId="395"/>
        </pc:sldMkLst>
        <pc:spChg chg="add mod">
          <ac:chgData name="facebook.etzm@gmail.com" userId="05f0189a5894c19d" providerId="LiveId" clId="{750338B9-8F86-4147-B116-01C08E1D130D}" dt="2022-02-25T10:38:19.228" v="310" actId="1035"/>
          <ac:spMkLst>
            <pc:docMk/>
            <pc:sldMk cId="859356432" sldId="395"/>
            <ac:spMk id="4" creationId="{0DC610D6-316E-4ED3-AF43-D951D793EBAA}"/>
          </ac:spMkLst>
        </pc:spChg>
      </pc:sldChg>
      <pc:sldChg chg="addSp modSp add mod">
        <pc:chgData name="facebook.etzm@gmail.com" userId="05f0189a5894c19d" providerId="LiveId" clId="{750338B9-8F86-4147-B116-01C08E1D130D}" dt="2022-02-25T10:38:44.759" v="368" actId="1036"/>
        <pc:sldMkLst>
          <pc:docMk/>
          <pc:sldMk cId="3436042529" sldId="396"/>
        </pc:sldMkLst>
        <pc:spChg chg="add mod">
          <ac:chgData name="facebook.etzm@gmail.com" userId="05f0189a5894c19d" providerId="LiveId" clId="{750338B9-8F86-4147-B116-01C08E1D130D}" dt="2022-02-25T10:38:44.759" v="368" actId="1036"/>
          <ac:spMkLst>
            <pc:docMk/>
            <pc:sldMk cId="3436042529" sldId="396"/>
            <ac:spMk id="4" creationId="{CE5062F5-307F-48E2-96B7-1081DE3E0D05}"/>
          </ac:spMkLst>
        </pc:spChg>
      </pc:sldChg>
      <pc:sldChg chg="addSp modSp add mod">
        <pc:chgData name="facebook.etzm@gmail.com" userId="05f0189a5894c19d" providerId="LiveId" clId="{750338B9-8F86-4147-B116-01C08E1D130D}" dt="2022-02-25T10:39:23.393" v="435" actId="1035"/>
        <pc:sldMkLst>
          <pc:docMk/>
          <pc:sldMk cId="2025952348" sldId="397"/>
        </pc:sldMkLst>
        <pc:spChg chg="add mod">
          <ac:chgData name="facebook.etzm@gmail.com" userId="05f0189a5894c19d" providerId="LiveId" clId="{750338B9-8F86-4147-B116-01C08E1D130D}" dt="2022-02-25T10:39:23.393" v="435" actId="1035"/>
          <ac:spMkLst>
            <pc:docMk/>
            <pc:sldMk cId="2025952348" sldId="397"/>
            <ac:spMk id="4" creationId="{61BCF95D-FF07-427C-AB42-415FAD7AD609}"/>
          </ac:spMkLst>
        </pc:spChg>
      </pc:sldChg>
      <pc:sldChg chg="addSp modSp add mod">
        <pc:chgData name="facebook.etzm@gmail.com" userId="05f0189a5894c19d" providerId="LiveId" clId="{750338B9-8F86-4147-B116-01C08E1D130D}" dt="2022-02-25T10:42:32.876" v="485" actId="1036"/>
        <pc:sldMkLst>
          <pc:docMk/>
          <pc:sldMk cId="1076865064" sldId="398"/>
        </pc:sldMkLst>
        <pc:spChg chg="add mod">
          <ac:chgData name="facebook.etzm@gmail.com" userId="05f0189a5894c19d" providerId="LiveId" clId="{750338B9-8F86-4147-B116-01C08E1D130D}" dt="2022-02-25T10:42:32.876" v="485" actId="1036"/>
          <ac:spMkLst>
            <pc:docMk/>
            <pc:sldMk cId="1076865064" sldId="398"/>
            <ac:spMk id="4" creationId="{271FD14F-ACBF-4B87-8E7A-63737C85437F}"/>
          </ac:spMkLst>
        </pc:spChg>
      </pc:sldChg>
      <pc:sldChg chg="addSp modSp add mod">
        <pc:chgData name="facebook.etzm@gmail.com" userId="05f0189a5894c19d" providerId="LiveId" clId="{750338B9-8F86-4147-B116-01C08E1D130D}" dt="2022-02-25T10:43:18.581" v="544" actId="1036"/>
        <pc:sldMkLst>
          <pc:docMk/>
          <pc:sldMk cId="1608830522" sldId="399"/>
        </pc:sldMkLst>
        <pc:spChg chg="add mod">
          <ac:chgData name="facebook.etzm@gmail.com" userId="05f0189a5894c19d" providerId="LiveId" clId="{750338B9-8F86-4147-B116-01C08E1D130D}" dt="2022-02-25T10:43:18.581" v="544" actId="1036"/>
          <ac:spMkLst>
            <pc:docMk/>
            <pc:sldMk cId="1608830522" sldId="399"/>
            <ac:spMk id="4" creationId="{30BEE4C6-391D-40D1-B28B-D8E09B06255C}"/>
          </ac:spMkLst>
        </pc:spChg>
      </pc:sldChg>
      <pc:sldChg chg="addSp modSp add mod">
        <pc:chgData name="facebook.etzm@gmail.com" userId="05f0189a5894c19d" providerId="LiveId" clId="{750338B9-8F86-4147-B116-01C08E1D130D}" dt="2022-02-25T10:43:47.280" v="588" actId="1035"/>
        <pc:sldMkLst>
          <pc:docMk/>
          <pc:sldMk cId="4287814794" sldId="400"/>
        </pc:sldMkLst>
        <pc:spChg chg="add mod">
          <ac:chgData name="facebook.etzm@gmail.com" userId="05f0189a5894c19d" providerId="LiveId" clId="{750338B9-8F86-4147-B116-01C08E1D130D}" dt="2022-02-25T10:43:47.280" v="588" actId="1035"/>
          <ac:spMkLst>
            <pc:docMk/>
            <pc:sldMk cId="4287814794" sldId="400"/>
            <ac:spMk id="4" creationId="{26158DF9-87A4-49AB-BA16-35C5670E3BB0}"/>
          </ac:spMkLst>
        </pc:spChg>
      </pc:sldChg>
      <pc:sldChg chg="add del">
        <pc:chgData name="facebook.etzm@gmail.com" userId="05f0189a5894c19d" providerId="LiveId" clId="{750338B9-8F86-4147-B116-01C08E1D130D}" dt="2022-02-25T10:31:34.260" v="17" actId="47"/>
        <pc:sldMkLst>
          <pc:docMk/>
          <pc:sldMk cId="4260164548" sldId="40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1CC29-5CF0-4E31-8EF0-F3E1372938BE}"/>
              </a:ext>
            </a:extLst>
          </p:cNvPr>
          <p:cNvSpPr txBox="1"/>
          <p:nvPr/>
        </p:nvSpPr>
        <p:spPr>
          <a:xfrm>
            <a:off x="-1" y="537683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SôRo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</a:p>
          <a:p>
            <a:r>
              <a:rPr lang="en-IN" dirty="0" err="1"/>
              <a:t>úTùWô</a:t>
            </a:r>
            <a:r>
              <a:rPr lang="en-IN" dirty="0"/>
              <a:t>° </a:t>
            </a:r>
            <a:r>
              <a:rPr lang="en-IN" dirty="0" err="1"/>
              <a:t>Å£Óm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LiLs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58DF9-87A4-49AB-BA16-35C5670E3BB0}"/>
              </a:ext>
            </a:extLst>
          </p:cNvPr>
          <p:cNvSpPr txBox="1"/>
          <p:nvPr/>
        </p:nvSpPr>
        <p:spPr>
          <a:xfrm>
            <a:off x="-1" y="537298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Rm Li½o </a:t>
            </a:r>
            <a:r>
              <a:rPr lang="en-IN" dirty="0" err="1"/>
              <a:t>LôVj§p</a:t>
            </a:r>
            <a:r>
              <a:rPr lang="en-IN" dirty="0"/>
              <a:t> ®</a:t>
            </a:r>
            <a:r>
              <a:rPr lang="en-IN" dirty="0" err="1"/>
              <a:t>Ýk§P</a:t>
            </a:r>
            <a:r>
              <a:rPr lang="en-IN" dirty="0"/>
              <a:t> </a:t>
            </a:r>
          </a:p>
          <a:p>
            <a:r>
              <a:rPr lang="en-IN" dirty="0"/>
              <a:t>Li½Úm </a:t>
            </a:r>
            <a:r>
              <a:rPr lang="en-IN" dirty="0" err="1"/>
              <a:t>WjRØm</a:t>
            </a:r>
            <a:r>
              <a:rPr lang="en-IN" dirty="0"/>
              <a:t> £</a:t>
            </a:r>
            <a:r>
              <a:rPr lang="en-IN" dirty="0" err="1"/>
              <a:t>kÕ¡u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81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104AE-04AD-47DC-A7ED-4330704238E5}"/>
              </a:ext>
            </a:extLst>
          </p:cNvPr>
          <p:cNvSpPr txBox="1"/>
          <p:nvPr/>
        </p:nvSpPr>
        <p:spPr>
          <a:xfrm>
            <a:off x="-1" y="5361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Tôod¡u</a:t>
            </a:r>
            <a:r>
              <a:rPr lang="en-IN" dirty="0"/>
              <a:t>\] </a:t>
            </a:r>
          </a:p>
          <a:p>
            <a:r>
              <a:rPr lang="en-IN" dirty="0"/>
              <a:t>Rm </a:t>
            </a:r>
            <a:r>
              <a:rPr lang="en-IN" dirty="0" err="1"/>
              <a:t>LôVeLû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Tôod¡u</a:t>
            </a:r>
            <a:r>
              <a:rPr lang="en-IN" dirty="0"/>
              <a:t>\]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BC299-9851-41B2-BD4E-5A4F087F5C82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ûLVôp</a:t>
            </a:r>
            <a:r>
              <a:rPr lang="en-IN" dirty="0"/>
              <a:t> </a:t>
            </a:r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ùNn§hPôp</a:t>
            </a:r>
            <a:r>
              <a:rPr lang="en-IN" dirty="0"/>
              <a:t> </a:t>
            </a:r>
          </a:p>
          <a:p>
            <a:r>
              <a:rPr lang="en-IN" dirty="0"/>
              <a:t>Rm </a:t>
            </a:r>
            <a:r>
              <a:rPr lang="en-IN" dirty="0" err="1"/>
              <a:t>ûL«p</a:t>
            </a:r>
            <a:r>
              <a:rPr lang="en-IN" dirty="0"/>
              <a:t> </a:t>
            </a:r>
            <a:r>
              <a:rPr lang="en-IN" dirty="0" err="1"/>
              <a:t>LôVeLs</a:t>
            </a:r>
            <a:r>
              <a:rPr lang="en-IN" dirty="0"/>
              <a:t> </a:t>
            </a:r>
            <a:r>
              <a:rPr lang="en-IN" dirty="0" err="1"/>
              <a:t>Tôod¡u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099C3-801E-4E68-8E13-5C258AFC64E5}"/>
              </a:ext>
            </a:extLst>
          </p:cNvPr>
          <p:cNvSpPr txBox="1"/>
          <p:nvPr/>
        </p:nvSpPr>
        <p:spPr>
          <a:xfrm>
            <a:off x="-1" y="537299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¾V </a:t>
            </a:r>
            <a:r>
              <a:rPr lang="en-IN" dirty="0" err="1"/>
              <a:t>Y¯«p</a:t>
            </a:r>
            <a:r>
              <a:rPr lang="en-IN" dirty="0"/>
              <a:t> Gu </a:t>
            </a:r>
            <a:r>
              <a:rPr lang="en-IN" dirty="0" err="1"/>
              <a:t>LôpLs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ôp</a:t>
            </a:r>
            <a:r>
              <a:rPr lang="en-IN" dirty="0"/>
              <a:t> </a:t>
            </a:r>
          </a:p>
          <a:p>
            <a:r>
              <a:rPr lang="en-IN" dirty="0"/>
              <a:t>Rm </a:t>
            </a:r>
            <a:r>
              <a:rPr lang="en-IN" dirty="0" err="1"/>
              <a:t>Lô­u</a:t>
            </a:r>
            <a:r>
              <a:rPr lang="en-IN" dirty="0"/>
              <a:t> </a:t>
            </a:r>
            <a:r>
              <a:rPr lang="en-IN" dirty="0" err="1"/>
              <a:t>LôVeLs</a:t>
            </a:r>
            <a:r>
              <a:rPr lang="en-IN" dirty="0"/>
              <a:t> </a:t>
            </a:r>
            <a:r>
              <a:rPr lang="en-IN" dirty="0" err="1"/>
              <a:t>Tôod¡u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610D6-316E-4ED3-AF43-D951D793EBAA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¾hÓs[ </a:t>
            </a:r>
            <a:r>
              <a:rPr lang="en-IN" dirty="0" err="1"/>
              <a:t>GiQm</a:t>
            </a:r>
            <a:r>
              <a:rPr lang="en-IN" dirty="0"/>
              <a:t> Gu </a:t>
            </a:r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ùLôiPôp</a:t>
            </a:r>
            <a:r>
              <a:rPr lang="en-IN" dirty="0"/>
              <a:t> </a:t>
            </a:r>
          </a:p>
          <a:p>
            <a:r>
              <a:rPr lang="en-IN" dirty="0"/>
              <a:t>Dh¥ </a:t>
            </a:r>
            <a:r>
              <a:rPr lang="en-IN" dirty="0" err="1"/>
              <a:t>TônkR</a:t>
            </a:r>
            <a:r>
              <a:rPr lang="en-IN" dirty="0"/>
              <a:t> </a:t>
            </a:r>
            <a:r>
              <a:rPr lang="en-IN" dirty="0" err="1"/>
              <a:t>ùSgûN</a:t>
            </a:r>
            <a:r>
              <a:rPr lang="en-IN" dirty="0"/>
              <a:t> </a:t>
            </a:r>
            <a:r>
              <a:rPr lang="en-IN" dirty="0" err="1"/>
              <a:t>úSôdÏ¡u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062F5-307F-48E2-96B7-1081DE3E0D05}"/>
              </a:ext>
            </a:extLst>
          </p:cNvPr>
          <p:cNvSpPr txBox="1"/>
          <p:nvPr/>
        </p:nvSpPr>
        <p:spPr>
          <a:xfrm>
            <a:off x="0" y="53848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ÅiùTÚûU</a:t>
            </a:r>
            <a:r>
              <a:rPr lang="en-IN" dirty="0"/>
              <a:t> Gu²p </a:t>
            </a:r>
            <a:r>
              <a:rPr lang="en-IN" dirty="0" err="1"/>
              <a:t>CPm</a:t>
            </a:r>
            <a:r>
              <a:rPr lang="en-IN" dirty="0"/>
              <a:t>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ôp</a:t>
            </a:r>
            <a:r>
              <a:rPr lang="en-IN" dirty="0"/>
              <a:t> </a:t>
            </a:r>
          </a:p>
          <a:p>
            <a:r>
              <a:rPr lang="en-IN" dirty="0" err="1"/>
              <a:t>ØsØ</a:t>
            </a:r>
            <a:r>
              <a:rPr lang="en-IN" dirty="0"/>
              <a:t>¥ </a:t>
            </a:r>
            <a:r>
              <a:rPr lang="en-IN" dirty="0" err="1"/>
              <a:t>Tôoj§P</a:t>
            </a:r>
            <a:r>
              <a:rPr lang="en-IN" dirty="0"/>
              <a:t> </a:t>
            </a:r>
            <a:r>
              <a:rPr lang="en-IN" dirty="0" err="1"/>
              <a:t>HeÏ¡u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04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CF95D-FF07-427C-AB42-415FAD7AD609}"/>
              </a:ext>
            </a:extLst>
          </p:cNvPr>
          <p:cNvSpPr txBox="1"/>
          <p:nvPr/>
        </p:nvSpPr>
        <p:spPr>
          <a:xfrm>
            <a:off x="-1" y="537299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Gu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LÝ®Óm</a:t>
            </a:r>
            <a:r>
              <a:rPr lang="en-IN" dirty="0"/>
              <a:t> </a:t>
            </a:r>
          </a:p>
          <a:p>
            <a:r>
              <a:rPr lang="en-IN" dirty="0" err="1"/>
              <a:t>AYo</a:t>
            </a:r>
            <a:r>
              <a:rPr lang="en-IN" dirty="0"/>
              <a:t> Li½o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ùUÚúLt±Óm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95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FD14F-ACBF-4B87-8E7A-63737C85437F}"/>
              </a:ext>
            </a:extLst>
          </p:cNvPr>
          <p:cNvSpPr txBox="1"/>
          <p:nvPr/>
        </p:nvSpPr>
        <p:spPr>
          <a:xfrm>
            <a:off x="-1" y="53848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LXeLûW</a:t>
            </a:r>
            <a:r>
              <a:rPr lang="en-IN" dirty="0"/>
              <a:t> ®[</a:t>
            </a:r>
            <a:r>
              <a:rPr lang="en-IN" dirty="0" err="1"/>
              <a:t>dLôL</a:t>
            </a:r>
            <a:r>
              <a:rPr lang="en-IN" dirty="0"/>
              <a:t> J° </a:t>
            </a:r>
            <a:r>
              <a:rPr lang="en-IN" dirty="0" err="1"/>
              <a:t>ÅÑúYu</a:t>
            </a:r>
            <a:r>
              <a:rPr lang="en-IN" dirty="0"/>
              <a:t> </a:t>
            </a:r>
          </a:p>
          <a:p>
            <a:r>
              <a:rPr lang="en-IN" dirty="0" err="1"/>
              <a:t>LXe¡ÓúYôûW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UkûR</a:t>
            </a:r>
            <a:r>
              <a:rPr lang="en-IN" dirty="0"/>
              <a:t> </a:t>
            </a:r>
            <a:r>
              <a:rPr lang="en-IN" dirty="0" err="1"/>
              <a:t>úNolúTu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86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EE4C6-391D-40D1-B28B-D8E09B06255C}"/>
              </a:ext>
            </a:extLst>
          </p:cNvPr>
          <p:cNvSpPr txBox="1"/>
          <p:nvPr/>
        </p:nvSpPr>
        <p:spPr>
          <a:xfrm>
            <a:off x="-1" y="537298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Úk§Pô</a:t>
            </a:r>
            <a:r>
              <a:rPr lang="en-IN" dirty="0"/>
              <a:t> </a:t>
            </a:r>
            <a:r>
              <a:rPr lang="en-IN" dirty="0" err="1"/>
              <a:t>Tô®dLôn</a:t>
            </a:r>
            <a:r>
              <a:rPr lang="en-IN" dirty="0"/>
              <a:t> </a:t>
            </a:r>
            <a:r>
              <a:rPr lang="en-IN" dirty="0" err="1"/>
              <a:t>AÝ¡u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  <a:p>
            <a:r>
              <a:rPr lang="en-IN" dirty="0" err="1"/>
              <a:t>YÚk</a:t>
            </a:r>
            <a:r>
              <a:rPr lang="en-IN" dirty="0"/>
              <a:t>§]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LXeÏ¡u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83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Words>169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2022-02-27T04:46:56Z</dcterms:modified>
</cp:coreProperties>
</file>