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5" r:id="rId5"/>
    <p:sldId id="397" r:id="rId6"/>
    <p:sldId id="398" r:id="rId7"/>
    <p:sldId id="399" r:id="rId8"/>
    <p:sldId id="400" r:id="rId9"/>
    <p:sldId id="401" r:id="rId10"/>
    <p:sldId id="402" r:id="rId11"/>
    <p:sldId id="4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DA07ACC-1A6F-43FC-8C0E-E8C6EF7BCD38}"/>
    <pc:docChg chg="delSld modSld">
      <pc:chgData name="Samson Christopher" userId="6a13b5f1e64a53ae" providerId="LiveId" clId="{CDA07ACC-1A6F-43FC-8C0E-E8C6EF7BCD38}" dt="2022-02-27T04:49:34.081" v="101" actId="1035"/>
      <pc:docMkLst>
        <pc:docMk/>
      </pc:docMkLst>
      <pc:sldChg chg="modSp mod">
        <pc:chgData name="Samson Christopher" userId="6a13b5f1e64a53ae" providerId="LiveId" clId="{CDA07ACC-1A6F-43FC-8C0E-E8C6EF7BCD38}" dt="2022-02-27T04:48:20.141" v="16" actId="1035"/>
        <pc:sldMkLst>
          <pc:docMk/>
          <pc:sldMk cId="4103851070" sldId="393"/>
        </pc:sldMkLst>
        <pc:spChg chg="mod">
          <ac:chgData name="Samson Christopher" userId="6a13b5f1e64a53ae" providerId="LiveId" clId="{CDA07ACC-1A6F-43FC-8C0E-E8C6EF7BCD38}" dt="2022-02-27T04:48:20.141" v="16" actId="1035"/>
          <ac:spMkLst>
            <pc:docMk/>
            <pc:sldMk cId="4103851070" sldId="393"/>
            <ac:spMk id="4" creationId="{37CF8C66-64CA-4879-96B8-41485CA5E492}"/>
          </ac:spMkLst>
        </pc:spChg>
      </pc:sldChg>
      <pc:sldChg chg="delSp modSp del mod">
        <pc:chgData name="Samson Christopher" userId="6a13b5f1e64a53ae" providerId="LiveId" clId="{CDA07ACC-1A6F-43FC-8C0E-E8C6EF7BCD38}" dt="2022-02-27T04:48:25.146" v="17" actId="47"/>
        <pc:sldMkLst>
          <pc:docMk/>
          <pc:sldMk cId="659567130" sldId="394"/>
        </pc:sldMkLst>
        <pc:spChg chg="del mod">
          <ac:chgData name="Samson Christopher" userId="6a13b5f1e64a53ae" providerId="LiveId" clId="{CDA07ACC-1A6F-43FC-8C0E-E8C6EF7BCD38}" dt="2022-02-27T04:48:06.086" v="4"/>
          <ac:spMkLst>
            <pc:docMk/>
            <pc:sldMk cId="659567130" sldId="394"/>
            <ac:spMk id="4" creationId="{BDC3E73B-5A2A-4399-BF54-1C5854574E1F}"/>
          </ac:spMkLst>
        </pc:spChg>
      </pc:sldChg>
      <pc:sldChg chg="modSp mod">
        <pc:chgData name="Samson Christopher" userId="6a13b5f1e64a53ae" providerId="LiveId" clId="{CDA07ACC-1A6F-43FC-8C0E-E8C6EF7BCD38}" dt="2022-02-27T04:48:53.909" v="38" actId="1036"/>
        <pc:sldMkLst>
          <pc:docMk/>
          <pc:sldMk cId="859356432" sldId="395"/>
        </pc:sldMkLst>
        <pc:spChg chg="mod">
          <ac:chgData name="Samson Christopher" userId="6a13b5f1e64a53ae" providerId="LiveId" clId="{CDA07ACC-1A6F-43FC-8C0E-E8C6EF7BCD38}" dt="2022-02-27T04:48:53.909" v="38" actId="1036"/>
          <ac:spMkLst>
            <pc:docMk/>
            <pc:sldMk cId="859356432" sldId="395"/>
            <ac:spMk id="4" creationId="{76704D1D-9E46-4A24-8479-F53B05045545}"/>
          </ac:spMkLst>
        </pc:spChg>
      </pc:sldChg>
      <pc:sldChg chg="modSp mod">
        <pc:chgData name="Samson Christopher" userId="6a13b5f1e64a53ae" providerId="LiveId" clId="{CDA07ACC-1A6F-43FC-8C0E-E8C6EF7BCD38}" dt="2022-02-27T04:49:03.635" v="53" actId="1036"/>
        <pc:sldMkLst>
          <pc:docMk/>
          <pc:sldMk cId="572223489" sldId="398"/>
        </pc:sldMkLst>
        <pc:spChg chg="mod">
          <ac:chgData name="Samson Christopher" userId="6a13b5f1e64a53ae" providerId="LiveId" clId="{CDA07ACC-1A6F-43FC-8C0E-E8C6EF7BCD38}" dt="2022-02-27T04:49:03.635" v="53" actId="1036"/>
          <ac:spMkLst>
            <pc:docMk/>
            <pc:sldMk cId="572223489" sldId="398"/>
            <ac:spMk id="4" creationId="{C71661EB-8F4E-4964-B1A2-6851AC0607E2}"/>
          </ac:spMkLst>
        </pc:spChg>
      </pc:sldChg>
      <pc:sldChg chg="modSp mod">
        <pc:chgData name="Samson Christopher" userId="6a13b5f1e64a53ae" providerId="LiveId" clId="{CDA07ACC-1A6F-43FC-8C0E-E8C6EF7BCD38}" dt="2022-02-27T04:49:17.755" v="70" actId="1036"/>
        <pc:sldMkLst>
          <pc:docMk/>
          <pc:sldMk cId="3989356350" sldId="400"/>
        </pc:sldMkLst>
        <pc:spChg chg="mod">
          <ac:chgData name="Samson Christopher" userId="6a13b5f1e64a53ae" providerId="LiveId" clId="{CDA07ACC-1A6F-43FC-8C0E-E8C6EF7BCD38}" dt="2022-02-27T04:49:17.755" v="70" actId="1036"/>
          <ac:spMkLst>
            <pc:docMk/>
            <pc:sldMk cId="3989356350" sldId="400"/>
            <ac:spMk id="4" creationId="{C9E9DE15-9F63-4157-855C-62353F2A9E75}"/>
          </ac:spMkLst>
        </pc:spChg>
      </pc:sldChg>
      <pc:sldChg chg="modSp mod">
        <pc:chgData name="Samson Christopher" userId="6a13b5f1e64a53ae" providerId="LiveId" clId="{CDA07ACC-1A6F-43FC-8C0E-E8C6EF7BCD38}" dt="2022-02-27T04:49:34.081" v="101" actId="1035"/>
        <pc:sldMkLst>
          <pc:docMk/>
          <pc:sldMk cId="398981497" sldId="402"/>
        </pc:sldMkLst>
        <pc:spChg chg="mod">
          <ac:chgData name="Samson Christopher" userId="6a13b5f1e64a53ae" providerId="LiveId" clId="{CDA07ACC-1A6F-43FC-8C0E-E8C6EF7BCD38}" dt="2022-02-27T04:49:34.081" v="101" actId="1035"/>
          <ac:spMkLst>
            <pc:docMk/>
            <pc:sldMk cId="398981497" sldId="402"/>
            <ac:spMk id="4" creationId="{ADDE8862-B675-4FF6-AB2C-F7E1675BFCAF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facebook.etzm@gmail.com" userId="05f0189a5894c19d" providerId="LiveId" clId="{FB907176-2FE4-482C-9730-3F81835D419F}"/>
    <pc:docChg chg="addSld delSld modSld">
      <pc:chgData name="facebook.etzm@gmail.com" userId="05f0189a5894c19d" providerId="LiveId" clId="{FB907176-2FE4-482C-9730-3F81835D419F}" dt="2022-02-25T11:15:10.528" v="757" actId="47"/>
      <pc:docMkLst>
        <pc:docMk/>
      </pc:docMkLst>
      <pc:sldChg chg="del">
        <pc:chgData name="facebook.etzm@gmail.com" userId="05f0189a5894c19d" providerId="LiveId" clId="{FB907176-2FE4-482C-9730-3F81835D419F}" dt="2022-02-25T11:15:10.528" v="757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FB907176-2FE4-482C-9730-3F81835D419F}" dt="2022-02-25T10:48:23.790" v="71" actId="1035"/>
        <pc:sldMkLst>
          <pc:docMk/>
          <pc:sldMk cId="944968354" sldId="391"/>
        </pc:sldMkLst>
        <pc:spChg chg="add mod">
          <ac:chgData name="facebook.etzm@gmail.com" userId="05f0189a5894c19d" providerId="LiveId" clId="{FB907176-2FE4-482C-9730-3F81835D419F}" dt="2022-02-25T10:48:23.790" v="71" actId="1035"/>
          <ac:spMkLst>
            <pc:docMk/>
            <pc:sldMk cId="944968354" sldId="391"/>
            <ac:spMk id="4" creationId="{7FB6D9D4-9C98-4C75-A7E8-902F832A6CC3}"/>
          </ac:spMkLst>
        </pc:spChg>
      </pc:sldChg>
      <pc:sldChg chg="addSp modSp mod">
        <pc:chgData name="facebook.etzm@gmail.com" userId="05f0189a5894c19d" providerId="LiveId" clId="{FB907176-2FE4-482C-9730-3F81835D419F}" dt="2022-02-25T10:48:50.631" v="114" actId="1035"/>
        <pc:sldMkLst>
          <pc:docMk/>
          <pc:sldMk cId="1414681237" sldId="392"/>
        </pc:sldMkLst>
        <pc:spChg chg="add mod">
          <ac:chgData name="facebook.etzm@gmail.com" userId="05f0189a5894c19d" providerId="LiveId" clId="{FB907176-2FE4-482C-9730-3F81835D419F}" dt="2022-02-25T10:48:50.631" v="114" actId="1035"/>
          <ac:spMkLst>
            <pc:docMk/>
            <pc:sldMk cId="1414681237" sldId="392"/>
            <ac:spMk id="4" creationId="{8ED89AAB-74F7-471A-B755-6976EF2AD34B}"/>
          </ac:spMkLst>
        </pc:spChg>
      </pc:sldChg>
      <pc:sldChg chg="addSp modSp mod">
        <pc:chgData name="facebook.etzm@gmail.com" userId="05f0189a5894c19d" providerId="LiveId" clId="{FB907176-2FE4-482C-9730-3F81835D419F}" dt="2022-02-25T10:49:26.680" v="164" actId="1036"/>
        <pc:sldMkLst>
          <pc:docMk/>
          <pc:sldMk cId="4103851070" sldId="393"/>
        </pc:sldMkLst>
        <pc:spChg chg="add mod">
          <ac:chgData name="facebook.etzm@gmail.com" userId="05f0189a5894c19d" providerId="LiveId" clId="{FB907176-2FE4-482C-9730-3F81835D419F}" dt="2022-02-25T10:49:26.680" v="164" actId="1036"/>
          <ac:spMkLst>
            <pc:docMk/>
            <pc:sldMk cId="4103851070" sldId="393"/>
            <ac:spMk id="4" creationId="{37CF8C66-64CA-4879-96B8-41485CA5E492}"/>
          </ac:spMkLst>
        </pc:spChg>
      </pc:sldChg>
      <pc:sldChg chg="addSp modSp mod">
        <pc:chgData name="facebook.etzm@gmail.com" userId="05f0189a5894c19d" providerId="LiveId" clId="{FB907176-2FE4-482C-9730-3F81835D419F}" dt="2022-02-25T10:53:28.078" v="222" actId="108"/>
        <pc:sldMkLst>
          <pc:docMk/>
          <pc:sldMk cId="659567130" sldId="394"/>
        </pc:sldMkLst>
        <pc:spChg chg="add mod">
          <ac:chgData name="facebook.etzm@gmail.com" userId="05f0189a5894c19d" providerId="LiveId" clId="{FB907176-2FE4-482C-9730-3F81835D419F}" dt="2022-02-25T10:53:28.078" v="222" actId="108"/>
          <ac:spMkLst>
            <pc:docMk/>
            <pc:sldMk cId="659567130" sldId="394"/>
            <ac:spMk id="4" creationId="{BDC3E73B-5A2A-4399-BF54-1C5854574E1F}"/>
          </ac:spMkLst>
        </pc:spChg>
      </pc:sldChg>
      <pc:sldChg chg="addSp modSp mod">
        <pc:chgData name="facebook.etzm@gmail.com" userId="05f0189a5894c19d" providerId="LiveId" clId="{FB907176-2FE4-482C-9730-3F81835D419F}" dt="2022-02-25T11:00:45.358" v="284" actId="1036"/>
        <pc:sldMkLst>
          <pc:docMk/>
          <pc:sldMk cId="859356432" sldId="395"/>
        </pc:sldMkLst>
        <pc:spChg chg="add mod">
          <ac:chgData name="facebook.etzm@gmail.com" userId="05f0189a5894c19d" providerId="LiveId" clId="{FB907176-2FE4-482C-9730-3F81835D419F}" dt="2022-02-25T11:00:45.358" v="284" actId="1036"/>
          <ac:spMkLst>
            <pc:docMk/>
            <pc:sldMk cId="859356432" sldId="395"/>
            <ac:spMk id="4" creationId="{76704D1D-9E46-4A24-8479-F53B05045545}"/>
          </ac:spMkLst>
        </pc:spChg>
      </pc:sldChg>
      <pc:sldChg chg="addSp modSp add del mod">
        <pc:chgData name="facebook.etzm@gmail.com" userId="05f0189a5894c19d" providerId="LiveId" clId="{FB907176-2FE4-482C-9730-3F81835D419F}" dt="2022-02-25T11:02:26.568" v="402" actId="47"/>
        <pc:sldMkLst>
          <pc:docMk/>
          <pc:sldMk cId="3802103466" sldId="396"/>
        </pc:sldMkLst>
        <pc:spChg chg="add mod">
          <ac:chgData name="facebook.etzm@gmail.com" userId="05f0189a5894c19d" providerId="LiveId" clId="{FB907176-2FE4-482C-9730-3F81835D419F}" dt="2022-02-25T11:01:15.522" v="332" actId="1035"/>
          <ac:spMkLst>
            <pc:docMk/>
            <pc:sldMk cId="3802103466" sldId="396"/>
            <ac:spMk id="4" creationId="{703273DE-430C-4043-AB0E-671A7B3DBB0B}"/>
          </ac:spMkLst>
        </pc:spChg>
      </pc:sldChg>
      <pc:sldChg chg="addSp modSp add mod">
        <pc:chgData name="facebook.etzm@gmail.com" userId="05f0189a5894c19d" providerId="LiveId" clId="{FB907176-2FE4-482C-9730-3F81835D419F}" dt="2022-02-25T11:02:04.959" v="400" actId="1035"/>
        <pc:sldMkLst>
          <pc:docMk/>
          <pc:sldMk cId="2478924721" sldId="397"/>
        </pc:sldMkLst>
        <pc:spChg chg="add mod">
          <ac:chgData name="facebook.etzm@gmail.com" userId="05f0189a5894c19d" providerId="LiveId" clId="{FB907176-2FE4-482C-9730-3F81835D419F}" dt="2022-02-25T11:02:04.959" v="400" actId="1035"/>
          <ac:spMkLst>
            <pc:docMk/>
            <pc:sldMk cId="2478924721" sldId="397"/>
            <ac:spMk id="4" creationId="{6C2631C4-A64E-4EFF-B58A-8181BC523505}"/>
          </ac:spMkLst>
        </pc:spChg>
      </pc:sldChg>
      <pc:sldChg chg="addSp modSp add mod">
        <pc:chgData name="facebook.etzm@gmail.com" userId="05f0189a5894c19d" providerId="LiveId" clId="{FB907176-2FE4-482C-9730-3F81835D419F}" dt="2022-02-25T11:03:45.272" v="479" actId="1036"/>
        <pc:sldMkLst>
          <pc:docMk/>
          <pc:sldMk cId="572223489" sldId="398"/>
        </pc:sldMkLst>
        <pc:spChg chg="add mod">
          <ac:chgData name="facebook.etzm@gmail.com" userId="05f0189a5894c19d" providerId="LiveId" clId="{FB907176-2FE4-482C-9730-3F81835D419F}" dt="2022-02-25T11:03:45.272" v="479" actId="1036"/>
          <ac:spMkLst>
            <pc:docMk/>
            <pc:sldMk cId="572223489" sldId="398"/>
            <ac:spMk id="4" creationId="{C71661EB-8F4E-4964-B1A2-6851AC0607E2}"/>
          </ac:spMkLst>
        </pc:spChg>
      </pc:sldChg>
      <pc:sldChg chg="addSp modSp add mod">
        <pc:chgData name="facebook.etzm@gmail.com" userId="05f0189a5894c19d" providerId="LiveId" clId="{FB907176-2FE4-482C-9730-3F81835D419F}" dt="2022-02-25T11:07:17.793" v="534" actId="1035"/>
        <pc:sldMkLst>
          <pc:docMk/>
          <pc:sldMk cId="2302155316" sldId="399"/>
        </pc:sldMkLst>
        <pc:spChg chg="add mod">
          <ac:chgData name="facebook.etzm@gmail.com" userId="05f0189a5894c19d" providerId="LiveId" clId="{FB907176-2FE4-482C-9730-3F81835D419F}" dt="2022-02-25T11:07:17.793" v="534" actId="1035"/>
          <ac:spMkLst>
            <pc:docMk/>
            <pc:sldMk cId="2302155316" sldId="399"/>
            <ac:spMk id="4" creationId="{13CAF09D-AC56-42FF-B94C-A68474333EC3}"/>
          </ac:spMkLst>
        </pc:spChg>
      </pc:sldChg>
      <pc:sldChg chg="addSp modSp add mod">
        <pc:chgData name="facebook.etzm@gmail.com" userId="05f0189a5894c19d" providerId="LiveId" clId="{FB907176-2FE4-482C-9730-3F81835D419F}" dt="2022-02-25T11:09:36.127" v="606" actId="1035"/>
        <pc:sldMkLst>
          <pc:docMk/>
          <pc:sldMk cId="3989356350" sldId="400"/>
        </pc:sldMkLst>
        <pc:spChg chg="add mod">
          <ac:chgData name="facebook.etzm@gmail.com" userId="05f0189a5894c19d" providerId="LiveId" clId="{FB907176-2FE4-482C-9730-3F81835D419F}" dt="2022-02-25T11:09:36.127" v="606" actId="1035"/>
          <ac:spMkLst>
            <pc:docMk/>
            <pc:sldMk cId="3989356350" sldId="400"/>
            <ac:spMk id="4" creationId="{C9E9DE15-9F63-4157-855C-62353F2A9E75}"/>
          </ac:spMkLst>
        </pc:spChg>
      </pc:sldChg>
      <pc:sldChg chg="addSp modSp add mod">
        <pc:chgData name="facebook.etzm@gmail.com" userId="05f0189a5894c19d" providerId="LiveId" clId="{FB907176-2FE4-482C-9730-3F81835D419F}" dt="2022-02-25T11:12:17.727" v="666" actId="1035"/>
        <pc:sldMkLst>
          <pc:docMk/>
          <pc:sldMk cId="2906500827" sldId="401"/>
        </pc:sldMkLst>
        <pc:spChg chg="add mod">
          <ac:chgData name="facebook.etzm@gmail.com" userId="05f0189a5894c19d" providerId="LiveId" clId="{FB907176-2FE4-482C-9730-3F81835D419F}" dt="2022-02-25T11:12:17.727" v="666" actId="1035"/>
          <ac:spMkLst>
            <pc:docMk/>
            <pc:sldMk cId="2906500827" sldId="401"/>
            <ac:spMk id="4" creationId="{D951D147-28DB-4706-B89A-64FFA2B91A25}"/>
          </ac:spMkLst>
        </pc:spChg>
      </pc:sldChg>
      <pc:sldChg chg="addSp modSp add mod">
        <pc:chgData name="facebook.etzm@gmail.com" userId="05f0189a5894c19d" providerId="LiveId" clId="{FB907176-2FE4-482C-9730-3F81835D419F}" dt="2022-02-25T11:14:19.928" v="712" actId="1035"/>
        <pc:sldMkLst>
          <pc:docMk/>
          <pc:sldMk cId="398981497" sldId="402"/>
        </pc:sldMkLst>
        <pc:spChg chg="add mod">
          <ac:chgData name="facebook.etzm@gmail.com" userId="05f0189a5894c19d" providerId="LiveId" clId="{FB907176-2FE4-482C-9730-3F81835D419F}" dt="2022-02-25T11:14:19.928" v="712" actId="1035"/>
          <ac:spMkLst>
            <pc:docMk/>
            <pc:sldMk cId="398981497" sldId="402"/>
            <ac:spMk id="4" creationId="{ADDE8862-B675-4FF6-AB2C-F7E1675BFCAF}"/>
          </ac:spMkLst>
        </pc:spChg>
      </pc:sldChg>
      <pc:sldChg chg="addSp modSp add mod">
        <pc:chgData name="facebook.etzm@gmail.com" userId="05f0189a5894c19d" providerId="LiveId" clId="{FB907176-2FE4-482C-9730-3F81835D419F}" dt="2022-02-25T11:14:56.130" v="756" actId="1035"/>
        <pc:sldMkLst>
          <pc:docMk/>
          <pc:sldMk cId="3931659918" sldId="403"/>
        </pc:sldMkLst>
        <pc:spChg chg="add mod">
          <ac:chgData name="facebook.etzm@gmail.com" userId="05f0189a5894c19d" providerId="LiveId" clId="{FB907176-2FE4-482C-9730-3F81835D419F}" dt="2022-02-25T11:14:56.130" v="756" actId="1035"/>
          <ac:spMkLst>
            <pc:docMk/>
            <pc:sldMk cId="3931659918" sldId="403"/>
            <ac:spMk id="4" creationId="{42214176-1973-4E16-B571-3C89B1296338}"/>
          </ac:spMkLst>
        </pc:spChg>
      </pc:sldChg>
      <pc:sldChg chg="add del">
        <pc:chgData name="facebook.etzm@gmail.com" userId="05f0189a5894c19d" providerId="LiveId" clId="{FB907176-2FE4-482C-9730-3F81835D419F}" dt="2022-02-25T11:00:07.027" v="229" actId="47"/>
        <pc:sldMkLst>
          <pc:docMk/>
          <pc:sldMk cId="754626420" sldId="404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6D9D4-9C98-4C75-A7E8-902F832A6CC3}"/>
              </a:ext>
            </a:extLst>
          </p:cNvPr>
          <p:cNvSpPr txBox="1"/>
          <p:nvPr/>
        </p:nvSpPr>
        <p:spPr>
          <a:xfrm>
            <a:off x="0" y="53729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JÚ </a:t>
            </a:r>
            <a:r>
              <a:rPr lang="en-IN" dirty="0" err="1"/>
              <a:t>Ïû</a:t>
            </a:r>
            <a:r>
              <a:rPr lang="en-IN" dirty="0"/>
              <a:t>\®</a:t>
            </a:r>
            <a:r>
              <a:rPr lang="en-IN" dirty="0" err="1"/>
              <a:t>pXôUp</a:t>
            </a:r>
            <a:r>
              <a:rPr lang="en-IN" dirty="0"/>
              <a:t> </a:t>
            </a:r>
            <a:r>
              <a:rPr lang="en-IN" dirty="0" err="1"/>
              <a:t>LôjÕ</a:t>
            </a:r>
            <a:r>
              <a:rPr lang="en-IN" dirty="0"/>
              <a:t> Yk¾úW </a:t>
            </a:r>
          </a:p>
          <a:p>
            <a:r>
              <a:rPr lang="en-IN" dirty="0" err="1"/>
              <a:t>úLô</a:t>
            </a:r>
            <a:r>
              <a:rPr lang="en-IN" dirty="0"/>
              <a:t>¥ </a:t>
            </a:r>
            <a:r>
              <a:rPr lang="en-IN" dirty="0" err="1"/>
              <a:t>vúRôj§WúU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E8862-B675-4FF6-AB2C-F7E1675BFCAF}"/>
              </a:ext>
            </a:extLst>
          </p:cNvPr>
          <p:cNvSpPr txBox="1"/>
          <p:nvPr/>
        </p:nvSpPr>
        <p:spPr>
          <a:xfrm>
            <a:off x="0" y="572591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Es[</a:t>
            </a:r>
            <a:r>
              <a:rPr lang="en-IN" dirty="0" err="1"/>
              <a:t>eûLL°úX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YûWkúR</a:t>
            </a:r>
            <a:r>
              <a:rPr lang="en-IN" dirty="0"/>
              <a:t> ûYj¾úW</a:t>
            </a:r>
          </a:p>
        </p:txBody>
      </p:sp>
    </p:spTree>
    <p:extLst>
      <p:ext uri="{BB962C8B-B14F-4D97-AF65-F5344CB8AC3E}">
        <p14:creationId xmlns:p14="http://schemas.microsoft.com/office/powerpoint/2010/main" val="39898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14176-1973-4E16-B571-3C89B1296338}"/>
              </a:ext>
            </a:extLst>
          </p:cNvPr>
          <p:cNvSpPr txBox="1"/>
          <p:nvPr/>
        </p:nvSpPr>
        <p:spPr>
          <a:xfrm>
            <a:off x="0" y="538486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¿o Gu </a:t>
            </a:r>
            <a:r>
              <a:rPr lang="en-IN" dirty="0" err="1"/>
              <a:t>RôNu</a:t>
            </a:r>
            <a:r>
              <a:rPr lang="en-IN" dirty="0"/>
              <a:t> </a:t>
            </a:r>
            <a:r>
              <a:rPr lang="en-IN" dirty="0" err="1"/>
              <a:t>GuÈúW</a:t>
            </a:r>
            <a:r>
              <a:rPr lang="en-IN" dirty="0"/>
              <a:t> </a:t>
            </a:r>
          </a:p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GlT</a:t>
            </a:r>
            <a:r>
              <a:rPr lang="en-IN" dirty="0"/>
              <a:t>¥ U\</a:t>
            </a:r>
            <a:r>
              <a:rPr lang="en-IN" dirty="0" err="1"/>
              <a:t>lúTu</a:t>
            </a:r>
            <a:r>
              <a:rPr lang="en-IN" dirty="0"/>
              <a:t> </a:t>
            </a:r>
            <a:r>
              <a:rPr lang="en-IN" dirty="0" err="1"/>
              <a:t>GuÈúW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65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89AAB-74F7-471A-B755-6976EF2AD34B}"/>
              </a:ext>
            </a:extLst>
          </p:cNvPr>
          <p:cNvSpPr txBox="1"/>
          <p:nvPr/>
        </p:nvSpPr>
        <p:spPr>
          <a:xfrm>
            <a:off x="0" y="537699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A§NVUôL</a:t>
            </a:r>
            <a:r>
              <a:rPr lang="en-IN" dirty="0"/>
              <a:t> </a:t>
            </a:r>
            <a:r>
              <a:rPr lang="en-IN" dirty="0" err="1"/>
              <a:t>SPj</a:t>
            </a:r>
            <a:r>
              <a:rPr lang="en-IN" dirty="0"/>
              <a:t>§ Yk¾úW </a:t>
            </a:r>
          </a:p>
          <a:p>
            <a:r>
              <a:rPr lang="en-IN" dirty="0" err="1"/>
              <a:t>B«Wm</a:t>
            </a:r>
            <a:r>
              <a:rPr lang="en-IN" dirty="0"/>
              <a:t> </a:t>
            </a:r>
            <a:r>
              <a:rPr lang="en-IN" dirty="0" err="1"/>
              <a:t>vúRôj§WúU</a:t>
            </a:r>
            <a:r>
              <a:rPr lang="en-IN" dirty="0"/>
              <a:t> T§]</a:t>
            </a:r>
            <a:r>
              <a:rPr lang="en-IN" dirty="0" err="1"/>
              <a:t>ô«Wm</a:t>
            </a:r>
            <a:r>
              <a:rPr lang="en-IN" dirty="0"/>
              <a:t> </a:t>
            </a:r>
            <a:r>
              <a:rPr lang="en-IN" dirty="0" err="1"/>
              <a:t>vúRôj§WúU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F8C66-64CA-4879-96B8-41485CA5E492}"/>
              </a:ext>
            </a:extLst>
          </p:cNvPr>
          <p:cNvSpPr txBox="1"/>
          <p:nvPr/>
        </p:nvSpPr>
        <p:spPr>
          <a:xfrm>
            <a:off x="0" y="53646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BÚ«úW</a:t>
            </a:r>
            <a:r>
              <a:rPr lang="en-IN" dirty="0"/>
              <a:t> </a:t>
            </a:r>
            <a:r>
              <a:rPr lang="en-IN" dirty="0" err="1"/>
              <a:t>BßRúX</a:t>
            </a:r>
            <a:r>
              <a:rPr lang="en-IN" dirty="0"/>
              <a:t> BÙs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LôlTYúW</a:t>
            </a:r>
            <a:endParaRPr lang="en-IN" dirty="0"/>
          </a:p>
          <a:p>
            <a:r>
              <a:rPr lang="en-IN" dirty="0" err="1"/>
              <a:t>BÚ«úW</a:t>
            </a:r>
            <a:r>
              <a:rPr lang="en-IN" dirty="0"/>
              <a:t> B]</a:t>
            </a:r>
            <a:r>
              <a:rPr lang="en-IN" dirty="0" err="1"/>
              <a:t>kRúU</a:t>
            </a:r>
            <a:r>
              <a:rPr lang="en-IN" dirty="0"/>
              <a:t> BÙs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LôlTYúW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04D1D-9E46-4A24-8479-F53B05045545}"/>
              </a:ext>
            </a:extLst>
          </p:cNvPr>
          <p:cNvSpPr txBox="1"/>
          <p:nvPr/>
        </p:nvSpPr>
        <p:spPr>
          <a:xfrm>
            <a:off x="0" y="568965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YÚ`jûR</a:t>
            </a:r>
            <a:r>
              <a:rPr lang="en-IN" dirty="0"/>
              <a:t> </a:t>
            </a:r>
            <a:r>
              <a:rPr lang="en-IN" dirty="0" err="1"/>
              <a:t>SuûU</a:t>
            </a:r>
            <a:r>
              <a:rPr lang="en-IN" dirty="0"/>
              <a:t>«]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Ø¥ãh</a:t>
            </a:r>
            <a:r>
              <a:rPr lang="en-IN" dirty="0"/>
              <a:t>¥ U¡rk¾úW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631C4-A64E-4EFF-B58A-8181BC523505}"/>
              </a:ext>
            </a:extLst>
          </p:cNvPr>
          <p:cNvSpPr txBox="1"/>
          <p:nvPr/>
        </p:nvSpPr>
        <p:spPr>
          <a:xfrm>
            <a:off x="0" y="53729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TôûRLs</a:t>
            </a:r>
            <a:r>
              <a:rPr lang="en-IN" dirty="0"/>
              <a:t> </a:t>
            </a:r>
            <a:r>
              <a:rPr lang="en-IN" dirty="0" err="1"/>
              <a:t>ùSnVôn</a:t>
            </a:r>
            <a:r>
              <a:rPr lang="en-IN" dirty="0"/>
              <a:t> ùTô¯k¾úW </a:t>
            </a:r>
          </a:p>
          <a:p>
            <a:r>
              <a:rPr lang="en-IN" dirty="0" err="1"/>
              <a:t>GpXô</a:t>
            </a:r>
            <a:r>
              <a:rPr lang="en-IN" dirty="0"/>
              <a:t> </a:t>
            </a:r>
            <a:r>
              <a:rPr lang="en-IN" dirty="0" err="1"/>
              <a:t>YôûRLs</a:t>
            </a:r>
            <a:r>
              <a:rPr lang="en-IN" dirty="0"/>
              <a:t> ¿d¡ U¡rk¾úW</a:t>
            </a:r>
          </a:p>
        </p:txBody>
      </p:sp>
    </p:spTree>
    <p:extLst>
      <p:ext uri="{BB962C8B-B14F-4D97-AF65-F5344CB8AC3E}">
        <p14:creationId xmlns:p14="http://schemas.microsoft.com/office/powerpoint/2010/main" val="247892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661EB-8F4E-4964-B1A2-6851AC0607E2}"/>
              </a:ext>
            </a:extLst>
          </p:cNvPr>
          <p:cNvSpPr txBox="1"/>
          <p:nvPr/>
        </p:nvSpPr>
        <p:spPr>
          <a:xfrm>
            <a:off x="0" y="567362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Øuú</a:t>
            </a:r>
            <a:r>
              <a:rPr lang="en-IN" dirty="0"/>
              <a:t>] </a:t>
            </a:r>
            <a:r>
              <a:rPr lang="en-IN" dirty="0" err="1"/>
              <a:t>ùNuÈúW</a:t>
            </a:r>
            <a:r>
              <a:rPr lang="en-IN" dirty="0"/>
              <a:t> </a:t>
            </a:r>
            <a:r>
              <a:rPr lang="en-IN" dirty="0" err="1"/>
              <a:t>TVQjûR</a:t>
            </a:r>
            <a:r>
              <a:rPr lang="en-IN" dirty="0"/>
              <a:t> Lôj¾úW</a:t>
            </a:r>
          </a:p>
        </p:txBody>
      </p:sp>
    </p:spTree>
    <p:extLst>
      <p:ext uri="{BB962C8B-B14F-4D97-AF65-F5344CB8AC3E}">
        <p14:creationId xmlns:p14="http://schemas.microsoft.com/office/powerpoint/2010/main" val="57222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AF09D-AC56-42FF-B94C-A68474333EC3}"/>
              </a:ext>
            </a:extLst>
          </p:cNvPr>
          <p:cNvSpPr txBox="1"/>
          <p:nvPr/>
        </p:nvSpPr>
        <p:spPr>
          <a:xfrm>
            <a:off x="0" y="537298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U¡ûUVôp</a:t>
            </a:r>
            <a:r>
              <a:rPr lang="en-IN" dirty="0"/>
              <a:t> ê¥dùLôi¼úW </a:t>
            </a:r>
          </a:p>
          <a:p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ÏÓmTjûR</a:t>
            </a:r>
            <a:r>
              <a:rPr lang="en-IN" dirty="0"/>
              <a:t> </a:t>
            </a:r>
            <a:r>
              <a:rPr lang="en-IN" dirty="0" err="1"/>
              <a:t>LôjÕ</a:t>
            </a:r>
            <a:r>
              <a:rPr lang="en-IN" dirty="0"/>
              <a:t> Yk¾úW</a:t>
            </a:r>
          </a:p>
        </p:txBody>
      </p:sp>
    </p:spTree>
    <p:extLst>
      <p:ext uri="{BB962C8B-B14F-4D97-AF65-F5344CB8AC3E}">
        <p14:creationId xmlns:p14="http://schemas.microsoft.com/office/powerpoint/2010/main" val="230215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9DE15-9F63-4157-855C-62353F2A9E75}"/>
              </a:ext>
            </a:extLst>
          </p:cNvPr>
          <p:cNvSpPr txBox="1"/>
          <p:nvPr/>
        </p:nvSpPr>
        <p:spPr>
          <a:xfrm>
            <a:off x="0" y="569799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®[</a:t>
            </a:r>
            <a:r>
              <a:rPr lang="en-IN" dirty="0" err="1"/>
              <a:t>dûL</a:t>
            </a:r>
            <a:r>
              <a:rPr lang="en-IN" dirty="0"/>
              <a:t> </a:t>
            </a:r>
            <a:r>
              <a:rPr lang="en-IN" dirty="0" err="1"/>
              <a:t>Ht±ÉúW</a:t>
            </a:r>
            <a:r>
              <a:rPr lang="en-IN" dirty="0"/>
              <a:t> </a:t>
            </a:r>
            <a:r>
              <a:rPr lang="en-IN" dirty="0" err="1"/>
              <a:t>CÚû</a:t>
            </a:r>
            <a:r>
              <a:rPr lang="en-IN" dirty="0"/>
              <a:t>[ </a:t>
            </a:r>
            <a:r>
              <a:rPr lang="en-IN" dirty="0" err="1"/>
              <a:t>ALt±ÉúW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35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1D147-28DB-4706-B89A-64FFA2B91A25}"/>
              </a:ext>
            </a:extLst>
          </p:cNvPr>
          <p:cNvSpPr txBox="1"/>
          <p:nvPr/>
        </p:nvSpPr>
        <p:spPr>
          <a:xfrm>
            <a:off x="0" y="538486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G§¬«u </a:t>
            </a:r>
            <a:r>
              <a:rPr lang="en-IN" dirty="0" err="1"/>
              <a:t>LiLs</a:t>
            </a:r>
            <a:r>
              <a:rPr lang="en-IN" dirty="0"/>
              <a:t> </a:t>
            </a:r>
            <a:r>
              <a:rPr lang="en-IN" dirty="0" err="1"/>
              <a:t>ØuTôL</a:t>
            </a:r>
            <a:r>
              <a:rPr lang="en-IN" dirty="0"/>
              <a:t> </a:t>
            </a:r>
          </a:p>
          <a:p>
            <a:r>
              <a:rPr lang="en-IN" dirty="0"/>
              <a:t>Gu </a:t>
            </a:r>
            <a:r>
              <a:rPr lang="en-IN" dirty="0" err="1"/>
              <a:t>RûXûV</a:t>
            </a:r>
            <a:r>
              <a:rPr lang="en-IN" dirty="0"/>
              <a:t> ¨ªWfùNn¾úW</a:t>
            </a:r>
          </a:p>
        </p:txBody>
      </p:sp>
    </p:spTree>
    <p:extLst>
      <p:ext uri="{BB962C8B-B14F-4D97-AF65-F5344CB8AC3E}">
        <p14:creationId xmlns:p14="http://schemas.microsoft.com/office/powerpoint/2010/main" val="290650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</TotalTime>
  <Words>151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2022-02-27T04:49:35Z</dcterms:modified>
</cp:coreProperties>
</file>