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4E20-B4AB-4DCC-98C1-B273AF0D8948}" type="datetimeFigureOut">
              <a:rPr lang="en-SG" smtClean="0"/>
              <a:t>23/5/2021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1105-8E22-4ABC-8A93-EDBB175DB8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5510287"/>
      </p:ext>
    </p:extLst>
  </p:cSld>
  <p:clrMapOvr>
    <a:masterClrMapping/>
  </p:clrMapOvr>
  <p:transition spd="slow" advClick="0" advTm="15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4E20-B4AB-4DCC-98C1-B273AF0D8948}" type="datetimeFigureOut">
              <a:rPr lang="en-SG" smtClean="0"/>
              <a:t>23/5/2021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1105-8E22-4ABC-8A93-EDBB175DB8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2731162"/>
      </p:ext>
    </p:extLst>
  </p:cSld>
  <p:clrMapOvr>
    <a:masterClrMapping/>
  </p:clrMapOvr>
  <p:transition spd="slow" advClick="0" advTm="15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4E20-B4AB-4DCC-98C1-B273AF0D8948}" type="datetimeFigureOut">
              <a:rPr lang="en-SG" smtClean="0"/>
              <a:t>23/5/2021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1105-8E22-4ABC-8A93-EDBB175DB8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5581594"/>
      </p:ext>
    </p:extLst>
  </p:cSld>
  <p:clrMapOvr>
    <a:masterClrMapping/>
  </p:clrMapOvr>
  <p:transition spd="slow" advClick="0" advTm="15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4E20-B4AB-4DCC-98C1-B273AF0D8948}" type="datetimeFigureOut">
              <a:rPr lang="en-SG" smtClean="0"/>
              <a:t>23/5/2021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1105-8E22-4ABC-8A93-EDBB175DB8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3743311"/>
      </p:ext>
    </p:extLst>
  </p:cSld>
  <p:clrMapOvr>
    <a:masterClrMapping/>
  </p:clrMapOvr>
  <p:transition spd="slow" advClick="0" advTm="15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4E20-B4AB-4DCC-98C1-B273AF0D8948}" type="datetimeFigureOut">
              <a:rPr lang="en-SG" smtClean="0"/>
              <a:t>23/5/2021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1105-8E22-4ABC-8A93-EDBB175DB8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0730975"/>
      </p:ext>
    </p:extLst>
  </p:cSld>
  <p:clrMapOvr>
    <a:masterClrMapping/>
  </p:clrMapOvr>
  <p:transition spd="slow" advClick="0" advTm="15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4E20-B4AB-4DCC-98C1-B273AF0D8948}" type="datetimeFigureOut">
              <a:rPr lang="en-SG" smtClean="0"/>
              <a:t>23/5/2021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1105-8E22-4ABC-8A93-EDBB175DB8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962981"/>
      </p:ext>
    </p:extLst>
  </p:cSld>
  <p:clrMapOvr>
    <a:masterClrMapping/>
  </p:clrMapOvr>
  <p:transition spd="slow" advClick="0" advTm="15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4E20-B4AB-4DCC-98C1-B273AF0D8948}" type="datetimeFigureOut">
              <a:rPr lang="en-SG" smtClean="0"/>
              <a:t>23/5/2021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1105-8E22-4ABC-8A93-EDBB175DB8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4475358"/>
      </p:ext>
    </p:extLst>
  </p:cSld>
  <p:clrMapOvr>
    <a:masterClrMapping/>
  </p:clrMapOvr>
  <p:transition spd="slow" advClick="0" advTm="15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4E20-B4AB-4DCC-98C1-B273AF0D8948}" type="datetimeFigureOut">
              <a:rPr lang="en-SG" smtClean="0"/>
              <a:t>23/5/2021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1105-8E22-4ABC-8A93-EDBB175DB8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1639050"/>
      </p:ext>
    </p:extLst>
  </p:cSld>
  <p:clrMapOvr>
    <a:masterClrMapping/>
  </p:clrMapOvr>
  <p:transition spd="slow" advClick="0" advTm="15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4E20-B4AB-4DCC-98C1-B273AF0D8948}" type="datetimeFigureOut">
              <a:rPr lang="en-SG" smtClean="0"/>
              <a:t>23/5/2021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1105-8E22-4ABC-8A93-EDBB175DB8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315083"/>
      </p:ext>
    </p:extLst>
  </p:cSld>
  <p:clrMapOvr>
    <a:masterClrMapping/>
  </p:clrMapOvr>
  <p:transition spd="slow" advClick="0" advTm="15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4E20-B4AB-4DCC-98C1-B273AF0D8948}" type="datetimeFigureOut">
              <a:rPr lang="en-SG" smtClean="0"/>
              <a:t>23/5/2021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1105-8E22-4ABC-8A93-EDBB175DB8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623095"/>
      </p:ext>
    </p:extLst>
  </p:cSld>
  <p:clrMapOvr>
    <a:masterClrMapping/>
  </p:clrMapOvr>
  <p:transition spd="slow" advClick="0" advTm="15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4E20-B4AB-4DCC-98C1-B273AF0D8948}" type="datetimeFigureOut">
              <a:rPr lang="en-SG" smtClean="0"/>
              <a:t>23/5/2021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1105-8E22-4ABC-8A93-EDBB175DB8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9829545"/>
      </p:ext>
    </p:extLst>
  </p:cSld>
  <p:clrMapOvr>
    <a:masterClrMapping/>
  </p:clrMapOvr>
  <p:transition spd="slow" advClick="0" advTm="15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54E20-B4AB-4DCC-98C1-B273AF0D8948}" type="datetimeFigureOut">
              <a:rPr lang="en-SG" smtClean="0"/>
              <a:t>23/5/2021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1105-8E22-4ABC-8A93-EDBB175DB8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773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1500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3" y="94241"/>
            <a:ext cx="3818170" cy="6681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4782627" y="1062568"/>
            <a:ext cx="6380673" cy="3416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This is an app that would test the Pitch Perfect-ness of the user. </a:t>
            </a:r>
          </a:p>
          <a:p>
            <a:endParaRPr lang="en-US" sz="3600" dirty="0"/>
          </a:p>
          <a:p>
            <a:r>
              <a:rPr lang="en-US" sz="3600" dirty="0" smtClean="0"/>
              <a:t>I’ll be incorporating other tests in the future; personality test, language test, etc.</a:t>
            </a:r>
            <a:endParaRPr lang="en-SG" sz="3600" dirty="0"/>
          </a:p>
        </p:txBody>
      </p:sp>
    </p:spTree>
    <p:extLst>
      <p:ext uri="{BB962C8B-B14F-4D97-AF65-F5344CB8AC3E}">
        <p14:creationId xmlns:p14="http://schemas.microsoft.com/office/powerpoint/2010/main" val="686325723"/>
      </p:ext>
    </p:extLst>
  </p:cSld>
  <p:clrMapOvr>
    <a:masterClrMapping/>
  </p:clrMapOvr>
  <p:transition spd="slow" advClick="0" advTm="1500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3" y="94241"/>
            <a:ext cx="3742916" cy="6681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782627" y="1062568"/>
            <a:ext cx="6380673" cy="2862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user will walk through 3 levels of increasing difficulty</a:t>
            </a:r>
            <a:r>
              <a:rPr lang="en-SG" sz="3600" dirty="0" smtClean="0"/>
              <a:t>.</a:t>
            </a:r>
          </a:p>
          <a:p>
            <a:endParaRPr lang="en-US" sz="3600" dirty="0"/>
          </a:p>
          <a:p>
            <a:r>
              <a:rPr lang="en-US" sz="3600" dirty="0" smtClean="0"/>
              <a:t>Their pitch perfect-ness is scored.</a:t>
            </a:r>
          </a:p>
        </p:txBody>
      </p:sp>
    </p:spTree>
    <p:extLst>
      <p:ext uri="{BB962C8B-B14F-4D97-AF65-F5344CB8AC3E}">
        <p14:creationId xmlns:p14="http://schemas.microsoft.com/office/powerpoint/2010/main" val="1627502387"/>
      </p:ext>
    </p:extLst>
  </p:cSld>
  <p:clrMapOvr>
    <a:masterClrMapping/>
  </p:clrMapOvr>
  <p:transition spd="slow" advClick="0" advTm="15000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3" y="94241"/>
            <a:ext cx="3748100" cy="6681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reeform 8"/>
          <p:cNvSpPr/>
          <p:nvPr/>
        </p:nvSpPr>
        <p:spPr>
          <a:xfrm rot="9000000">
            <a:off x="3005339" y="4866453"/>
            <a:ext cx="2112648" cy="1352788"/>
          </a:xfrm>
          <a:custGeom>
            <a:avLst/>
            <a:gdLst>
              <a:gd name="connsiteX0" fmla="*/ 988365 w 1142414"/>
              <a:gd name="connsiteY0" fmla="*/ 731520 h 731520"/>
              <a:gd name="connsiteX1" fmla="*/ 776654 w 1142414"/>
              <a:gd name="connsiteY1" fmla="*/ 548640 h 731520"/>
              <a:gd name="connsiteX2" fmla="*/ 868094 w 1142414"/>
              <a:gd name="connsiteY2" fmla="*/ 548640 h 731520"/>
              <a:gd name="connsiteX3" fmla="*/ 820452 w 1142414"/>
              <a:gd name="connsiteY3" fmla="*/ 438938 h 731520"/>
              <a:gd name="connsiteX4" fmla="*/ 799274 w 1142414"/>
              <a:gd name="connsiteY4" fmla="*/ 405571 h 731520"/>
              <a:gd name="connsiteX5" fmla="*/ 753416 w 1142414"/>
              <a:gd name="connsiteY5" fmla="*/ 338539 h 731520"/>
              <a:gd name="connsiteX6" fmla="*/ 722161 w 1142414"/>
              <a:gd name="connsiteY6" fmla="*/ 303058 h 731520"/>
              <a:gd name="connsiteX7" fmla="*/ 668815 w 1142414"/>
              <a:gd name="connsiteY7" fmla="*/ 248620 h 731520"/>
              <a:gd name="connsiteX8" fmla="*/ 630221 w 1142414"/>
              <a:gd name="connsiteY8" fmla="*/ 215902 h 731520"/>
              <a:gd name="connsiteX9" fmla="*/ 568253 w 1142414"/>
              <a:gd name="connsiteY9" fmla="*/ 170320 h 731520"/>
              <a:gd name="connsiteX10" fmla="*/ 524442 w 1142414"/>
              <a:gd name="connsiteY10" fmla="*/ 142403 h 731520"/>
              <a:gd name="connsiteX11" fmla="*/ 452718 w 1142414"/>
              <a:gd name="connsiteY11" fmla="*/ 104693 h 731520"/>
              <a:gd name="connsiteX12" fmla="*/ 406487 w 1142414"/>
              <a:gd name="connsiteY12" fmla="*/ 82990 h 731520"/>
              <a:gd name="connsiteX13" fmla="*/ 320577 w 1142414"/>
              <a:gd name="connsiteY13" fmla="*/ 52441 h 731520"/>
              <a:gd name="connsiteX14" fmla="*/ 278172 w 1142414"/>
              <a:gd name="connsiteY14" fmla="*/ 38594 h 731520"/>
              <a:gd name="connsiteX15" fmla="*/ 141383 w 1142414"/>
              <a:gd name="connsiteY15" fmla="*/ 10328 h 731520"/>
              <a:gd name="connsiteX16" fmla="*/ 141382 w 1142414"/>
              <a:gd name="connsiteY16" fmla="*/ 10327 h 731520"/>
              <a:gd name="connsiteX17" fmla="*/ 69496 w 1142414"/>
              <a:gd name="connsiteY17" fmla="*/ 5456 h 731520"/>
              <a:gd name="connsiteX18" fmla="*/ 7534 w 1142414"/>
              <a:gd name="connsiteY18" fmla="*/ 15302 h 731520"/>
              <a:gd name="connsiteX19" fmla="*/ 0 w 1142414"/>
              <a:gd name="connsiteY19" fmla="*/ 0 h 731520"/>
              <a:gd name="connsiteX20" fmla="*/ 171865 w 1142414"/>
              <a:gd name="connsiteY20" fmla="*/ 0 h 731520"/>
              <a:gd name="connsiteX21" fmla="*/ 1050975 w 1142414"/>
              <a:gd name="connsiteY21" fmla="*/ 548640 h 731520"/>
              <a:gd name="connsiteX22" fmla="*/ 1142414 w 1142414"/>
              <a:gd name="connsiteY22" fmla="*/ 54864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42414" h="731520">
                <a:moveTo>
                  <a:pt x="988365" y="731520"/>
                </a:moveTo>
                <a:lnTo>
                  <a:pt x="776654" y="548640"/>
                </a:lnTo>
                <a:lnTo>
                  <a:pt x="868094" y="548640"/>
                </a:lnTo>
                <a:lnTo>
                  <a:pt x="820452" y="438938"/>
                </a:lnTo>
                <a:lnTo>
                  <a:pt x="799274" y="405571"/>
                </a:lnTo>
                <a:lnTo>
                  <a:pt x="753416" y="338539"/>
                </a:lnTo>
                <a:lnTo>
                  <a:pt x="722161" y="303058"/>
                </a:lnTo>
                <a:lnTo>
                  <a:pt x="668815" y="248620"/>
                </a:lnTo>
                <a:lnTo>
                  <a:pt x="630221" y="215902"/>
                </a:lnTo>
                <a:lnTo>
                  <a:pt x="568253" y="170320"/>
                </a:lnTo>
                <a:lnTo>
                  <a:pt x="524442" y="142403"/>
                </a:lnTo>
                <a:lnTo>
                  <a:pt x="452718" y="104693"/>
                </a:lnTo>
                <a:lnTo>
                  <a:pt x="406487" y="82990"/>
                </a:lnTo>
                <a:lnTo>
                  <a:pt x="320577" y="52441"/>
                </a:lnTo>
                <a:lnTo>
                  <a:pt x="278172" y="38594"/>
                </a:lnTo>
                <a:lnTo>
                  <a:pt x="141383" y="10328"/>
                </a:lnTo>
                <a:lnTo>
                  <a:pt x="141382" y="10327"/>
                </a:lnTo>
                <a:lnTo>
                  <a:pt x="69496" y="5456"/>
                </a:lnTo>
                <a:lnTo>
                  <a:pt x="7534" y="15302"/>
                </a:lnTo>
                <a:lnTo>
                  <a:pt x="0" y="0"/>
                </a:lnTo>
                <a:lnTo>
                  <a:pt x="171865" y="0"/>
                </a:lnTo>
                <a:cubicBezTo>
                  <a:pt x="585885" y="0"/>
                  <a:pt x="947470" y="225660"/>
                  <a:pt x="1050975" y="548640"/>
                </a:cubicBezTo>
                <a:lnTo>
                  <a:pt x="1142414" y="54864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2627" y="1062568"/>
            <a:ext cx="6380673" cy="4524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Currently the user is only able to see the percentage of accuracy with respect to him/herself.</a:t>
            </a:r>
          </a:p>
          <a:p>
            <a:endParaRPr lang="en-US" sz="3600" dirty="0"/>
          </a:p>
          <a:p>
            <a:r>
              <a:rPr lang="en-US" sz="3600" dirty="0" smtClean="0"/>
              <a:t>I would like to provide further ranking and comparison amongst different demographics through this app.</a:t>
            </a:r>
          </a:p>
        </p:txBody>
      </p:sp>
    </p:spTree>
    <p:extLst>
      <p:ext uri="{BB962C8B-B14F-4D97-AF65-F5344CB8AC3E}">
        <p14:creationId xmlns:p14="http://schemas.microsoft.com/office/powerpoint/2010/main" val="1886146568"/>
      </p:ext>
    </p:extLst>
  </p:cSld>
  <p:clrMapOvr>
    <a:masterClrMapping/>
  </p:clrMapOvr>
  <p:transition spd="slow" advClick="0" advTm="1500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ETZR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SkyUser</dc:creator>
  <cp:lastModifiedBy>SkyUser</cp:lastModifiedBy>
  <cp:revision>2</cp:revision>
  <dcterms:created xsi:type="dcterms:W3CDTF">2021-05-23T12:56:44Z</dcterms:created>
  <dcterms:modified xsi:type="dcterms:W3CDTF">2021-05-23T13:05:28Z</dcterms:modified>
</cp:coreProperties>
</file>