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6A9"/>
    <a:srgbClr val="404040"/>
    <a:srgbClr val="48A4A7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81" d="100"/>
          <a:sy n="81" d="100"/>
        </p:scale>
        <p:origin x="55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065A-7DED-9E4B-A0D8-031D5EE2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423CB-FE65-5942-9704-DF67B9E0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C431-F024-3B40-AADD-B65BAE2D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60D6-1D6A-024A-98E8-D0C76E8F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036C-B910-C24F-BBFC-33114793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61DA-E749-BD42-99B2-949C77E0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BD872-F0E0-8F4C-BF8E-DCBCA506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6B57-1B61-EA47-ABC2-7B14E095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4CD2-1D70-FF4F-834E-42C38A44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EF89-D843-824B-A0FD-93489133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B92F-8D51-764E-8A5A-BFA703EF3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36EBA-3658-874A-B15D-CA4B0AE0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8AB1-ECB6-9743-B0AF-30F3BE1D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019C-709D-2141-AC52-D3B13C14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D263-11EF-4540-98C7-F1711A62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3AE-F621-EC42-B8E9-CD795AB5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6F6B-A9B6-C945-942E-946A8B73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06D8-12FD-BE46-84C9-B2C37514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E8DE-32B2-5148-8CC6-22639666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D13D-D881-674E-B8B9-A43E7E42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B85B-E566-054A-958C-574076A2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089A-7FBC-A746-A6CE-85A4651D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6790-0CB3-0F42-A7C0-2C13F1E7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2E6A-0278-7B45-8400-A48B33BB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6409-6EF2-8644-B172-1A18A9E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5021-142C-3443-A450-743BFDF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1D77-F29D-8249-A97F-D9D21547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F1DF-6229-A148-BE80-52E623C5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88521-38A2-A949-AB95-63B5051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BEF9-E2A3-BE46-8798-69D79C26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E3EA-3210-E243-B7E9-46BFAA33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008E-75E7-D941-902C-A5D06B9F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BE5E0-18F4-7B4F-9751-1EDB576E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BF835-492C-1D4A-A5EC-6EE68BF8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38B7D-272D-F541-A9BC-B7D2C108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470AC-8036-6E44-896C-A8D7B25DB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C1709-1135-5D4F-AAAE-15AE087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0D1B7-D1CC-134F-BB48-9DCC3AE5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128-6C1D-8442-B3EA-262EEA7E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CD04-96DD-D449-BC83-92DA35ED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6563D-AE4A-964F-B65D-0D4B9FA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BB0A6-D964-AD4D-ABAD-02A2C09E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A5807-0166-024B-AC03-A1729D69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D2E0D-8D59-2244-B293-2B5717F8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C1BDD-5507-A145-BDCE-2D06083C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EEC-EC07-4943-A9EF-FCDEB4E7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C7BD-B28F-F047-B032-66D8E235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E027-1BB6-294F-8DD0-7DD1D8A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5A8F-1C27-B74B-ADDB-BBC87D24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3682-77B7-EF48-AF28-A73DBF6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D207-FC2B-6F49-B777-3C4E4830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D29F-8E74-2A42-A0F0-6A3844A6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5F6C-5DA2-2647-9FA1-9979322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4B498-1CC1-DA4F-8E8C-6A41DE712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7BE8-1603-414B-BDB8-20D6DBCA1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B2B04-F164-6044-8FA1-AF63CC56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93C09-19D2-994D-B02B-DE69678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EB0B-CB06-3F4C-869B-CA294F39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5380E-A8F0-9F42-B38D-451A5151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49F2C-FDE7-F84F-A753-FD4ECC73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CC01-FBBC-BB45-B4D8-920AFCEF1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667B-98CE-454B-AA9B-A42D0DE027A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9F3F-0FD1-C446-9F8A-BCB009401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B8DC-90AE-0048-B1D3-84D86BE3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6D7B-15DD-B54D-B645-7D7B6FB5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0C015-E574-7F4B-99E4-EBE45D2906CE}"/>
              </a:ext>
            </a:extLst>
          </p:cNvPr>
          <p:cNvGrpSpPr/>
          <p:nvPr/>
        </p:nvGrpSpPr>
        <p:grpSpPr>
          <a:xfrm>
            <a:off x="139801" y="1021690"/>
            <a:ext cx="11912401" cy="4814621"/>
            <a:chOff x="139801" y="1021690"/>
            <a:chExt cx="11912401" cy="4814621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6A3625-9F27-BD4F-A491-A4B1E8740FD2}"/>
                </a:ext>
              </a:extLst>
            </p:cNvPr>
            <p:cNvGrpSpPr/>
            <p:nvPr/>
          </p:nvGrpSpPr>
          <p:grpSpPr>
            <a:xfrm>
              <a:off x="139801" y="1021690"/>
              <a:ext cx="11912401" cy="4814621"/>
              <a:chOff x="139801" y="1021690"/>
              <a:chExt cx="11912401" cy="481462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30305-7E48-E64A-BCC8-C8AC8CA1C7EA}"/>
                  </a:ext>
                </a:extLst>
              </p:cNvPr>
              <p:cNvSpPr/>
              <p:nvPr/>
            </p:nvSpPr>
            <p:spPr>
              <a:xfrm rot="5400000" flipH="1">
                <a:off x="5461494" y="-599400"/>
                <a:ext cx="191707" cy="10835094"/>
              </a:xfrm>
              <a:prstGeom prst="rect">
                <a:avLst/>
              </a:prstGeom>
              <a:solidFill>
                <a:srgbClr val="D7D7D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EB40BE-B990-2F4D-844C-08EF1DFD9DEC}"/>
                  </a:ext>
                </a:extLst>
              </p:cNvPr>
              <p:cNvSpPr/>
              <p:nvPr/>
            </p:nvSpPr>
            <p:spPr>
              <a:xfrm>
                <a:off x="1385047" y="2303930"/>
                <a:ext cx="9421907" cy="2250141"/>
              </a:xfrm>
              <a:prstGeom prst="rect">
                <a:avLst/>
              </a:prstGeom>
              <a:solidFill>
                <a:srgbClr val="D7D7D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CDCF20-6B1F-134A-8E53-6AB34980A066}"/>
                  </a:ext>
                </a:extLst>
              </p:cNvPr>
              <p:cNvSpPr/>
              <p:nvPr/>
            </p:nvSpPr>
            <p:spPr>
              <a:xfrm flipH="1">
                <a:off x="1025399" y="1021690"/>
                <a:ext cx="191707" cy="3700604"/>
              </a:xfrm>
              <a:prstGeom prst="rect">
                <a:avLst/>
              </a:prstGeom>
              <a:solidFill>
                <a:srgbClr val="D7D7D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B06A76-EB3D-6E49-AC5B-087B0C891FBB}"/>
                  </a:ext>
                </a:extLst>
              </p:cNvPr>
              <p:cNvSpPr/>
              <p:nvPr/>
            </p:nvSpPr>
            <p:spPr>
              <a:xfrm flipH="1">
                <a:off x="10974892" y="2111989"/>
                <a:ext cx="191707" cy="3724322"/>
              </a:xfrm>
              <a:prstGeom prst="rect">
                <a:avLst/>
              </a:prstGeom>
              <a:solidFill>
                <a:srgbClr val="D7D7D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77CFE69-CF76-6B43-883D-F03E056ABED7}"/>
                  </a:ext>
                </a:extLst>
              </p:cNvPr>
              <p:cNvSpPr/>
              <p:nvPr/>
            </p:nvSpPr>
            <p:spPr>
              <a:xfrm rot="5400000" flipH="1">
                <a:off x="6538801" y="-3401412"/>
                <a:ext cx="191707" cy="10835094"/>
              </a:xfrm>
              <a:prstGeom prst="rect">
                <a:avLst/>
              </a:prstGeom>
              <a:solidFill>
                <a:srgbClr val="D7D7D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584063-5E84-C24C-9B05-633560C1E139}"/>
                </a:ext>
              </a:extLst>
            </p:cNvPr>
            <p:cNvGrpSpPr/>
            <p:nvPr/>
          </p:nvGrpSpPr>
          <p:grpSpPr>
            <a:xfrm>
              <a:off x="1576754" y="2481590"/>
              <a:ext cx="9038492" cy="1894820"/>
              <a:chOff x="1576754" y="4220308"/>
              <a:chExt cx="9038492" cy="189482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CBA20-210E-9C4D-8F24-5E207643641A}"/>
                  </a:ext>
                </a:extLst>
              </p:cNvPr>
              <p:cNvSpPr txBox="1"/>
              <p:nvPr/>
            </p:nvSpPr>
            <p:spPr>
              <a:xfrm>
                <a:off x="1576754" y="4220308"/>
                <a:ext cx="90384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49A6A9"/>
                    </a:solidFill>
                    <a:latin typeface="Phosphate Solid" panose="02000506050000020004" pitchFamily="2" charset="77"/>
                    <a:ea typeface="Krungthep" panose="02000400000000000000" pitchFamily="2" charset="-34"/>
                    <a:cs typeface="Phosphate Solid" panose="02000506050000020004" pitchFamily="2" charset="77"/>
                  </a:rPr>
                  <a:t>EUAN CAMPBELL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B035AD-D124-FB49-B2A1-36808BF4AE2E}"/>
                  </a:ext>
                </a:extLst>
              </p:cNvPr>
              <p:cNvSpPr txBox="1"/>
              <p:nvPr/>
            </p:nvSpPr>
            <p:spPr>
              <a:xfrm>
                <a:off x="2262000" y="5591908"/>
                <a:ext cx="766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spc="-150" dirty="0">
                    <a:solidFill>
                      <a:srgbClr val="404040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  <a:cs typeface="Calibri Light" panose="020F0302020204030204" pitchFamily="34" charset="0"/>
                  </a:rPr>
                  <a:t>a Computer Science graduate looking for employment opportunities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68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94BF47A-7904-0040-AF58-713C1A767AB5}"/>
              </a:ext>
            </a:extLst>
          </p:cNvPr>
          <p:cNvGrpSpPr/>
          <p:nvPr/>
        </p:nvGrpSpPr>
        <p:grpSpPr>
          <a:xfrm>
            <a:off x="1576754" y="323134"/>
            <a:ext cx="9038492" cy="6207607"/>
            <a:chOff x="1576754" y="323134"/>
            <a:chExt cx="9038492" cy="62076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195BC8-AFFC-8243-AFA8-6AAC591BAEAC}"/>
                </a:ext>
              </a:extLst>
            </p:cNvPr>
            <p:cNvSpPr/>
            <p:nvPr/>
          </p:nvSpPr>
          <p:spPr>
            <a:xfrm>
              <a:off x="2941320" y="1404469"/>
              <a:ext cx="6309360" cy="4049062"/>
            </a:xfrm>
            <a:prstGeom prst="rect">
              <a:avLst/>
            </a:prstGeom>
            <a:solidFill>
              <a:srgbClr val="D7D7D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1B5615-8142-9E4B-9DA3-0E0995B2FEDB}"/>
                </a:ext>
              </a:extLst>
            </p:cNvPr>
            <p:cNvGrpSpPr/>
            <p:nvPr/>
          </p:nvGrpSpPr>
          <p:grpSpPr>
            <a:xfrm>
              <a:off x="1576754" y="1559258"/>
              <a:ext cx="9038492" cy="3739485"/>
              <a:chOff x="1576754" y="4220308"/>
              <a:chExt cx="9038492" cy="373948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3448E-9D57-C243-9AEB-46BEA5B8880E}"/>
                  </a:ext>
                </a:extLst>
              </p:cNvPr>
              <p:cNvSpPr txBox="1"/>
              <p:nvPr/>
            </p:nvSpPr>
            <p:spPr>
              <a:xfrm>
                <a:off x="1576754" y="4220308"/>
                <a:ext cx="9038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49A6A9"/>
                    </a:solidFill>
                    <a:latin typeface="Phosphate Solid" panose="02000506050000020004" pitchFamily="2" charset="77"/>
                    <a:ea typeface="Krungthep" panose="02000400000000000000" pitchFamily="2" charset="-34"/>
                    <a:cs typeface="Phosphate Solid" panose="02000506050000020004" pitchFamily="2" charset="77"/>
                  </a:rPr>
                  <a:t>EUAN</a:t>
                </a:r>
              </a:p>
              <a:p>
                <a:pPr algn="ctr"/>
                <a:r>
                  <a:rPr lang="en-US" sz="9600" b="1" dirty="0">
                    <a:solidFill>
                      <a:srgbClr val="49A6A9"/>
                    </a:solidFill>
                    <a:latin typeface="Phosphate Solid" panose="02000506050000020004" pitchFamily="2" charset="77"/>
                    <a:ea typeface="Krungthep" panose="02000400000000000000" pitchFamily="2" charset="-34"/>
                    <a:cs typeface="Phosphate Solid" panose="02000506050000020004" pitchFamily="2" charset="77"/>
                  </a:rPr>
                  <a:t>CAMPBELL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7423A1-E5A2-204E-8B63-9F56D061B483}"/>
                  </a:ext>
                </a:extLst>
              </p:cNvPr>
              <p:cNvSpPr txBox="1"/>
              <p:nvPr/>
            </p:nvSpPr>
            <p:spPr>
              <a:xfrm>
                <a:off x="2262000" y="7005686"/>
                <a:ext cx="7668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spc="-150" dirty="0">
                    <a:solidFill>
                      <a:srgbClr val="404040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  <a:cs typeface="Calibri Light" panose="020F0302020204030204" pitchFamily="34" charset="0"/>
                  </a:rPr>
                  <a:t>a Computer Science graduate</a:t>
                </a:r>
              </a:p>
              <a:p>
                <a:pPr algn="ctr"/>
                <a:r>
                  <a:rPr lang="en-GB" sz="2800" spc="-150" dirty="0">
                    <a:solidFill>
                      <a:srgbClr val="404040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  <a:cs typeface="Calibri Light" panose="020F0302020204030204" pitchFamily="34" charset="0"/>
                  </a:rPr>
                  <a:t>looking for employment opportunities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A5C77-684C-9F41-ABF9-D3DC2E36676F}"/>
                </a:ext>
              </a:extLst>
            </p:cNvPr>
            <p:cNvSpPr/>
            <p:nvPr/>
          </p:nvSpPr>
          <p:spPr>
            <a:xfrm rot="5400000" flipH="1">
              <a:off x="5560355" y="1951935"/>
              <a:ext cx="191707" cy="7570542"/>
            </a:xfrm>
            <a:prstGeom prst="rect">
              <a:avLst/>
            </a:prstGeom>
            <a:solidFill>
              <a:srgbClr val="D7D7D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3B312B-9CFB-7D4C-9497-29E7FD763A79}"/>
                </a:ext>
              </a:extLst>
            </p:cNvPr>
            <p:cNvSpPr/>
            <p:nvPr/>
          </p:nvSpPr>
          <p:spPr>
            <a:xfrm flipH="1">
              <a:off x="9447570" y="1212526"/>
              <a:ext cx="191707" cy="5318215"/>
            </a:xfrm>
            <a:prstGeom prst="rect">
              <a:avLst/>
            </a:prstGeom>
            <a:solidFill>
              <a:srgbClr val="D7D7D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AF7BD3-AC20-BD44-A2B4-E9A037ACC3FE}"/>
                </a:ext>
              </a:extLst>
            </p:cNvPr>
            <p:cNvSpPr/>
            <p:nvPr/>
          </p:nvSpPr>
          <p:spPr>
            <a:xfrm flipH="1">
              <a:off x="2564477" y="323134"/>
              <a:ext cx="191707" cy="5318220"/>
            </a:xfrm>
            <a:prstGeom prst="rect">
              <a:avLst/>
            </a:prstGeom>
            <a:solidFill>
              <a:srgbClr val="D7D7D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639E3D-47E2-8548-8C6B-B4BF78E27723}"/>
                </a:ext>
              </a:extLst>
            </p:cNvPr>
            <p:cNvSpPr/>
            <p:nvPr/>
          </p:nvSpPr>
          <p:spPr>
            <a:xfrm rot="5400000" flipH="1">
              <a:off x="6445814" y="-2674476"/>
              <a:ext cx="191707" cy="7582296"/>
            </a:xfrm>
            <a:prstGeom prst="rect">
              <a:avLst/>
            </a:prstGeom>
            <a:solidFill>
              <a:srgbClr val="D7D7D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86E643-3A92-FC4E-BFA3-2A62C3EC043A}"/>
              </a:ext>
            </a:extLst>
          </p:cNvPr>
          <p:cNvSpPr/>
          <p:nvPr/>
        </p:nvSpPr>
        <p:spPr>
          <a:xfrm>
            <a:off x="4493173" y="1876097"/>
            <a:ext cx="2648607" cy="2648607"/>
          </a:xfrm>
          <a:prstGeom prst="rect">
            <a:avLst/>
          </a:prstGeom>
          <a:solidFill>
            <a:srgbClr val="49A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Krungthep</vt:lpstr>
      <vt:lpstr>Microsoft Yi Baiti</vt:lpstr>
      <vt:lpstr>Phosphate Solid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Euan Campbell</dc:creator>
  <cp:lastModifiedBy>Euan Campbell</cp:lastModifiedBy>
  <cp:revision>4</cp:revision>
  <dcterms:created xsi:type="dcterms:W3CDTF">2018-05-17T00:30:08Z</dcterms:created>
  <dcterms:modified xsi:type="dcterms:W3CDTF">2018-05-17T01:11:49Z</dcterms:modified>
</cp:coreProperties>
</file>