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694" r:id="rId2"/>
    <p:sldMasterId id="2147483709" r:id="rId3"/>
    <p:sldMasterId id="2147483721" r:id="rId4"/>
    <p:sldMasterId id="2147483733" r:id="rId5"/>
    <p:sldMasterId id="2147483748" r:id="rId6"/>
  </p:sldMasterIdLst>
  <p:notesMasterIdLst>
    <p:notesMasterId r:id="rId25"/>
  </p:notesMasterIdLst>
  <p:handoutMasterIdLst>
    <p:handoutMasterId r:id="rId26"/>
  </p:handoutMasterIdLst>
  <p:sldIdLst>
    <p:sldId id="258" r:id="rId7"/>
    <p:sldId id="259" r:id="rId8"/>
    <p:sldId id="1407" r:id="rId9"/>
    <p:sldId id="1422" r:id="rId10"/>
    <p:sldId id="262" r:id="rId11"/>
    <p:sldId id="1395" r:id="rId12"/>
    <p:sldId id="272" r:id="rId13"/>
    <p:sldId id="273" r:id="rId14"/>
    <p:sldId id="1574" r:id="rId15"/>
    <p:sldId id="1394" r:id="rId16"/>
    <p:sldId id="1410" r:id="rId17"/>
    <p:sldId id="1411" r:id="rId18"/>
    <p:sldId id="1571" r:id="rId19"/>
    <p:sldId id="1572" r:id="rId20"/>
    <p:sldId id="1575" r:id="rId21"/>
    <p:sldId id="1809" r:id="rId22"/>
    <p:sldId id="1576" r:id="rId23"/>
    <p:sldId id="1578"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8064A2"/>
    <a:srgbClr val="6179A8"/>
    <a:srgbClr val="5EAFA6"/>
    <a:srgbClr val="5CB565"/>
    <a:srgbClr val="F77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15" autoAdjust="0"/>
    <p:restoredTop sz="87600" autoAdjust="0"/>
  </p:normalViewPr>
  <p:slideViewPr>
    <p:cSldViewPr>
      <p:cViewPr varScale="1">
        <p:scale>
          <a:sx n="138" d="100"/>
          <a:sy n="138" d="100"/>
        </p:scale>
        <p:origin x="1164" y="66"/>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4" d="100"/>
          <a:sy n="64" d="100"/>
        </p:scale>
        <p:origin x="-3144"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E2F8EC-223C-485F-AEB9-D9B8D3EB18D9}" type="doc">
      <dgm:prSet loTypeId="urn:microsoft.com/office/officeart/2008/layout/HalfCircleOrganizationChart" loCatId="hierarchy" qsTypeId="urn:microsoft.com/office/officeart/2005/8/quickstyle/simple3" qsCatId="simple" csTypeId="urn:microsoft.com/office/officeart/2005/8/colors/accent1_2" csCatId="accent1" phldr="1"/>
      <dgm:spPr/>
      <dgm:t>
        <a:bodyPr/>
        <a:lstStyle/>
        <a:p>
          <a:endParaRPr lang="en-US"/>
        </a:p>
      </dgm:t>
    </dgm:pt>
    <dgm:pt modelId="{515AE38D-B693-432A-A4AF-B553AA7FD941}">
      <dgm:prSet phldrT="[Text]"/>
      <dgm:spPr/>
      <dgm:t>
        <a:bodyPr/>
        <a:lstStyle/>
        <a:p>
          <a:r>
            <a:rPr lang="en-US" dirty="0"/>
            <a:t>Data Preparation</a:t>
          </a:r>
        </a:p>
      </dgm:t>
    </dgm:pt>
    <dgm:pt modelId="{BFC24772-177C-42B4-A983-EA4FE86B9E85}" type="parTrans" cxnId="{6AD28060-1785-416E-8E52-151820640902}">
      <dgm:prSet/>
      <dgm:spPr/>
      <dgm:t>
        <a:bodyPr/>
        <a:lstStyle/>
        <a:p>
          <a:endParaRPr lang="en-US"/>
        </a:p>
      </dgm:t>
    </dgm:pt>
    <dgm:pt modelId="{CD1A20F8-3510-4AD3-BAA0-DB2C7ADE4412}" type="sibTrans" cxnId="{6AD28060-1785-416E-8E52-151820640902}">
      <dgm:prSet/>
      <dgm:spPr/>
      <dgm:t>
        <a:bodyPr/>
        <a:lstStyle/>
        <a:p>
          <a:endParaRPr lang="en-US"/>
        </a:p>
      </dgm:t>
    </dgm:pt>
    <dgm:pt modelId="{CE434892-9928-4177-81CD-38F5623AB4A7}">
      <dgm:prSet phldrT="[Text]"/>
      <dgm:spPr/>
      <dgm:t>
        <a:bodyPr/>
        <a:lstStyle/>
        <a:p>
          <a:r>
            <a:rPr lang="en-US" dirty="0"/>
            <a:t>Extract Transform &amp; Load (ETL)</a:t>
          </a:r>
        </a:p>
      </dgm:t>
    </dgm:pt>
    <dgm:pt modelId="{0415A14A-9D52-423B-838D-4CA95D1DBA68}" type="parTrans" cxnId="{1F940998-BF42-4ACC-83AD-6F211CD52F2F}">
      <dgm:prSet/>
      <dgm:spPr>
        <a:ln>
          <a:solidFill>
            <a:schemeClr val="tx2"/>
          </a:solidFill>
        </a:ln>
      </dgm:spPr>
      <dgm:t>
        <a:bodyPr/>
        <a:lstStyle/>
        <a:p>
          <a:endParaRPr lang="en-US"/>
        </a:p>
      </dgm:t>
    </dgm:pt>
    <dgm:pt modelId="{4AC18970-73C4-4544-90B9-5B59AC69D6D9}" type="sibTrans" cxnId="{1F940998-BF42-4ACC-83AD-6F211CD52F2F}">
      <dgm:prSet/>
      <dgm:spPr/>
      <dgm:t>
        <a:bodyPr/>
        <a:lstStyle/>
        <a:p>
          <a:endParaRPr lang="en-US"/>
        </a:p>
      </dgm:t>
    </dgm:pt>
    <dgm:pt modelId="{D606E2BA-9B46-4443-8638-DD284835C944}">
      <dgm:prSet phldrT="[Text]"/>
      <dgm:spPr/>
      <dgm:t>
        <a:bodyPr/>
        <a:lstStyle/>
        <a:p>
          <a:r>
            <a:rPr lang="en-US" dirty="0"/>
            <a:t>Extract Load &amp; Transform (ELT)</a:t>
          </a:r>
        </a:p>
      </dgm:t>
    </dgm:pt>
    <dgm:pt modelId="{7A06FA8B-ACC6-4B15-9020-6F51739FBD82}" type="parTrans" cxnId="{79539111-7579-4163-AB8B-7DD38AB353AE}">
      <dgm:prSet/>
      <dgm:spPr/>
      <dgm:t>
        <a:bodyPr/>
        <a:lstStyle/>
        <a:p>
          <a:endParaRPr lang="en-US"/>
        </a:p>
      </dgm:t>
    </dgm:pt>
    <dgm:pt modelId="{19755EC1-8DBE-4900-BB24-1EF7DC547335}" type="sibTrans" cxnId="{79539111-7579-4163-AB8B-7DD38AB353AE}">
      <dgm:prSet/>
      <dgm:spPr/>
      <dgm:t>
        <a:bodyPr/>
        <a:lstStyle/>
        <a:p>
          <a:endParaRPr lang="en-US"/>
        </a:p>
      </dgm:t>
    </dgm:pt>
    <dgm:pt modelId="{DE7C2B6B-DAD6-42CC-88FC-560D12D175CC}">
      <dgm:prSet phldrT="[Text]"/>
      <dgm:spPr/>
      <dgm:t>
        <a:bodyPr/>
        <a:lstStyle/>
        <a:p>
          <a:r>
            <a:rPr lang="en-US" dirty="0"/>
            <a:t>Data Wrangling/ Agile Data Preparation</a:t>
          </a:r>
        </a:p>
      </dgm:t>
    </dgm:pt>
    <dgm:pt modelId="{06A06D49-794A-420B-AC80-A74A3C2ACE2C}" type="parTrans" cxnId="{A490D732-CABE-4980-B9A1-CEC592888876}">
      <dgm:prSet/>
      <dgm:spPr>
        <a:ln>
          <a:solidFill>
            <a:schemeClr val="tx2"/>
          </a:solidFill>
        </a:ln>
      </dgm:spPr>
      <dgm:t>
        <a:bodyPr/>
        <a:lstStyle/>
        <a:p>
          <a:endParaRPr lang="en-US"/>
        </a:p>
      </dgm:t>
    </dgm:pt>
    <dgm:pt modelId="{D5F704A2-4A60-45F5-B854-1712F13140DA}" type="sibTrans" cxnId="{A490D732-CABE-4980-B9A1-CEC592888876}">
      <dgm:prSet/>
      <dgm:spPr/>
      <dgm:t>
        <a:bodyPr/>
        <a:lstStyle/>
        <a:p>
          <a:endParaRPr lang="en-US"/>
        </a:p>
      </dgm:t>
    </dgm:pt>
    <dgm:pt modelId="{8A0E72C6-F922-4DB0-B813-5A268A173D1E}" type="pres">
      <dgm:prSet presAssocID="{2FE2F8EC-223C-485F-AEB9-D9B8D3EB18D9}" presName="Name0" presStyleCnt="0">
        <dgm:presLayoutVars>
          <dgm:orgChart val="1"/>
          <dgm:chPref val="1"/>
          <dgm:dir/>
          <dgm:animOne val="branch"/>
          <dgm:animLvl val="lvl"/>
          <dgm:resizeHandles/>
        </dgm:presLayoutVars>
      </dgm:prSet>
      <dgm:spPr/>
    </dgm:pt>
    <dgm:pt modelId="{077096A3-FB76-4E24-9D29-D4B158AB9804}" type="pres">
      <dgm:prSet presAssocID="{515AE38D-B693-432A-A4AF-B553AA7FD941}" presName="hierRoot1" presStyleCnt="0">
        <dgm:presLayoutVars>
          <dgm:hierBranch val="init"/>
        </dgm:presLayoutVars>
      </dgm:prSet>
      <dgm:spPr/>
    </dgm:pt>
    <dgm:pt modelId="{27EC016F-ADDA-4CD6-9E59-A3E1B17A71C2}" type="pres">
      <dgm:prSet presAssocID="{515AE38D-B693-432A-A4AF-B553AA7FD941}" presName="rootComposite1" presStyleCnt="0"/>
      <dgm:spPr/>
    </dgm:pt>
    <dgm:pt modelId="{251271AB-84D5-46E3-B804-C30E04A03AF6}" type="pres">
      <dgm:prSet presAssocID="{515AE38D-B693-432A-A4AF-B553AA7FD941}" presName="rootText1" presStyleLbl="alignAcc1" presStyleIdx="0" presStyleCnt="0">
        <dgm:presLayoutVars>
          <dgm:chPref val="3"/>
        </dgm:presLayoutVars>
      </dgm:prSet>
      <dgm:spPr/>
    </dgm:pt>
    <dgm:pt modelId="{15329D8D-BA0F-4AB2-B24D-9D4C5AC23619}" type="pres">
      <dgm:prSet presAssocID="{515AE38D-B693-432A-A4AF-B553AA7FD941}" presName="topArc1" presStyleLbl="parChTrans1D1" presStyleIdx="0" presStyleCnt="8"/>
      <dgm:spPr>
        <a:ln>
          <a:solidFill>
            <a:schemeClr val="tx2"/>
          </a:solidFill>
        </a:ln>
      </dgm:spPr>
    </dgm:pt>
    <dgm:pt modelId="{D9B55A65-C245-4650-8F74-5A7DDFDF69ED}" type="pres">
      <dgm:prSet presAssocID="{515AE38D-B693-432A-A4AF-B553AA7FD941}" presName="bottomArc1" presStyleLbl="parChTrans1D1" presStyleIdx="1" presStyleCnt="8"/>
      <dgm:spPr/>
    </dgm:pt>
    <dgm:pt modelId="{5AD0A3A1-95CC-4FFF-B82D-02F15A18FB2B}" type="pres">
      <dgm:prSet presAssocID="{515AE38D-B693-432A-A4AF-B553AA7FD941}" presName="topConnNode1" presStyleLbl="node1" presStyleIdx="0" presStyleCnt="0"/>
      <dgm:spPr/>
    </dgm:pt>
    <dgm:pt modelId="{CC66EF0F-92E5-49FA-B116-6FBC913AE843}" type="pres">
      <dgm:prSet presAssocID="{515AE38D-B693-432A-A4AF-B553AA7FD941}" presName="hierChild2" presStyleCnt="0"/>
      <dgm:spPr/>
    </dgm:pt>
    <dgm:pt modelId="{54C8035B-F62D-45AA-89DE-CF920E5C7D95}" type="pres">
      <dgm:prSet presAssocID="{0415A14A-9D52-423B-838D-4CA95D1DBA68}" presName="Name28" presStyleLbl="parChTrans1D2" presStyleIdx="0" presStyleCnt="3"/>
      <dgm:spPr/>
    </dgm:pt>
    <dgm:pt modelId="{54241FEB-FB66-459B-9061-DE68D83C5774}" type="pres">
      <dgm:prSet presAssocID="{CE434892-9928-4177-81CD-38F5623AB4A7}" presName="hierRoot2" presStyleCnt="0">
        <dgm:presLayoutVars>
          <dgm:hierBranch val="init"/>
        </dgm:presLayoutVars>
      </dgm:prSet>
      <dgm:spPr/>
    </dgm:pt>
    <dgm:pt modelId="{301CEABE-983B-4B91-8AE8-621E6E92561E}" type="pres">
      <dgm:prSet presAssocID="{CE434892-9928-4177-81CD-38F5623AB4A7}" presName="rootComposite2" presStyleCnt="0"/>
      <dgm:spPr/>
    </dgm:pt>
    <dgm:pt modelId="{8724221F-3754-46C8-B1BE-4EA55A91F3D2}" type="pres">
      <dgm:prSet presAssocID="{CE434892-9928-4177-81CD-38F5623AB4A7}" presName="rootText2" presStyleLbl="alignAcc1" presStyleIdx="0" presStyleCnt="0">
        <dgm:presLayoutVars>
          <dgm:chPref val="3"/>
        </dgm:presLayoutVars>
      </dgm:prSet>
      <dgm:spPr/>
    </dgm:pt>
    <dgm:pt modelId="{8535A5AF-730C-4399-997C-6FF1CB3AF6BB}" type="pres">
      <dgm:prSet presAssocID="{CE434892-9928-4177-81CD-38F5623AB4A7}" presName="topArc2" presStyleLbl="parChTrans1D1" presStyleIdx="2" presStyleCnt="8"/>
      <dgm:spPr/>
    </dgm:pt>
    <dgm:pt modelId="{D258B82F-C615-4AE5-91D0-EBC55BC5D5C2}" type="pres">
      <dgm:prSet presAssocID="{CE434892-9928-4177-81CD-38F5623AB4A7}" presName="bottomArc2" presStyleLbl="parChTrans1D1" presStyleIdx="3" presStyleCnt="8"/>
      <dgm:spPr>
        <a:ln>
          <a:solidFill>
            <a:schemeClr val="tx2"/>
          </a:solidFill>
        </a:ln>
      </dgm:spPr>
    </dgm:pt>
    <dgm:pt modelId="{CFD80DF9-2E66-4F90-BDC7-558B1C7E9DF8}" type="pres">
      <dgm:prSet presAssocID="{CE434892-9928-4177-81CD-38F5623AB4A7}" presName="topConnNode2" presStyleLbl="node2" presStyleIdx="0" presStyleCnt="0"/>
      <dgm:spPr/>
    </dgm:pt>
    <dgm:pt modelId="{F636390B-D363-4B95-A7DD-B7FCC57F151C}" type="pres">
      <dgm:prSet presAssocID="{CE434892-9928-4177-81CD-38F5623AB4A7}" presName="hierChild4" presStyleCnt="0"/>
      <dgm:spPr/>
    </dgm:pt>
    <dgm:pt modelId="{6499A599-9A3A-4B1D-9519-0ED7646541C6}" type="pres">
      <dgm:prSet presAssocID="{CE434892-9928-4177-81CD-38F5623AB4A7}" presName="hierChild5" presStyleCnt="0"/>
      <dgm:spPr/>
    </dgm:pt>
    <dgm:pt modelId="{91FBFBA6-F372-4ECC-A218-0AE4D366AD9A}" type="pres">
      <dgm:prSet presAssocID="{7A06FA8B-ACC6-4B15-9020-6F51739FBD82}" presName="Name28" presStyleLbl="parChTrans1D2" presStyleIdx="1" presStyleCnt="3"/>
      <dgm:spPr/>
    </dgm:pt>
    <dgm:pt modelId="{227AD459-9D1B-47FD-BFA2-6EA25A1E3E02}" type="pres">
      <dgm:prSet presAssocID="{D606E2BA-9B46-4443-8638-DD284835C944}" presName="hierRoot2" presStyleCnt="0">
        <dgm:presLayoutVars>
          <dgm:hierBranch val="init"/>
        </dgm:presLayoutVars>
      </dgm:prSet>
      <dgm:spPr/>
    </dgm:pt>
    <dgm:pt modelId="{87697C72-692A-4128-A103-A3275A4C3C82}" type="pres">
      <dgm:prSet presAssocID="{D606E2BA-9B46-4443-8638-DD284835C944}" presName="rootComposite2" presStyleCnt="0"/>
      <dgm:spPr/>
    </dgm:pt>
    <dgm:pt modelId="{60284525-48AD-4AB4-95B7-380F9DC68177}" type="pres">
      <dgm:prSet presAssocID="{D606E2BA-9B46-4443-8638-DD284835C944}" presName="rootText2" presStyleLbl="alignAcc1" presStyleIdx="0" presStyleCnt="0">
        <dgm:presLayoutVars>
          <dgm:chPref val="3"/>
        </dgm:presLayoutVars>
      </dgm:prSet>
      <dgm:spPr/>
    </dgm:pt>
    <dgm:pt modelId="{04C829AF-EF6B-48C8-9A7D-D8C402033A27}" type="pres">
      <dgm:prSet presAssocID="{D606E2BA-9B46-4443-8638-DD284835C944}" presName="topArc2" presStyleLbl="parChTrans1D1" presStyleIdx="4" presStyleCnt="8"/>
      <dgm:spPr>
        <a:ln>
          <a:solidFill>
            <a:schemeClr val="tx2"/>
          </a:solidFill>
        </a:ln>
      </dgm:spPr>
    </dgm:pt>
    <dgm:pt modelId="{89AD69D6-5DC8-48D4-A2F4-8F49CB26A25B}" type="pres">
      <dgm:prSet presAssocID="{D606E2BA-9B46-4443-8638-DD284835C944}" presName="bottomArc2" presStyleLbl="parChTrans1D1" presStyleIdx="5" presStyleCnt="8"/>
      <dgm:spPr/>
    </dgm:pt>
    <dgm:pt modelId="{497A49BE-6C97-44BF-BF15-7B11443D6F76}" type="pres">
      <dgm:prSet presAssocID="{D606E2BA-9B46-4443-8638-DD284835C944}" presName="topConnNode2" presStyleLbl="node2" presStyleIdx="0" presStyleCnt="0"/>
      <dgm:spPr/>
    </dgm:pt>
    <dgm:pt modelId="{501F239A-6E6B-4D8E-8AB2-7115F3FA11ED}" type="pres">
      <dgm:prSet presAssocID="{D606E2BA-9B46-4443-8638-DD284835C944}" presName="hierChild4" presStyleCnt="0"/>
      <dgm:spPr/>
    </dgm:pt>
    <dgm:pt modelId="{104D7A25-09BA-4C10-ABC5-1556FD5BA908}" type="pres">
      <dgm:prSet presAssocID="{D606E2BA-9B46-4443-8638-DD284835C944}" presName="hierChild5" presStyleCnt="0"/>
      <dgm:spPr/>
    </dgm:pt>
    <dgm:pt modelId="{4DD1972F-91C6-43F6-95DB-C5AE2EA39323}" type="pres">
      <dgm:prSet presAssocID="{06A06D49-794A-420B-AC80-A74A3C2ACE2C}" presName="Name28" presStyleLbl="parChTrans1D2" presStyleIdx="2" presStyleCnt="3"/>
      <dgm:spPr/>
    </dgm:pt>
    <dgm:pt modelId="{291773BB-7886-4D3C-B136-75579C489BAE}" type="pres">
      <dgm:prSet presAssocID="{DE7C2B6B-DAD6-42CC-88FC-560D12D175CC}" presName="hierRoot2" presStyleCnt="0">
        <dgm:presLayoutVars>
          <dgm:hierBranch val="init"/>
        </dgm:presLayoutVars>
      </dgm:prSet>
      <dgm:spPr/>
    </dgm:pt>
    <dgm:pt modelId="{05B8C6FF-FE9B-403C-BCCA-8BCA728024C7}" type="pres">
      <dgm:prSet presAssocID="{DE7C2B6B-DAD6-42CC-88FC-560D12D175CC}" presName="rootComposite2" presStyleCnt="0"/>
      <dgm:spPr/>
    </dgm:pt>
    <dgm:pt modelId="{89ABA051-ED64-4CF5-A86C-537FDA129489}" type="pres">
      <dgm:prSet presAssocID="{DE7C2B6B-DAD6-42CC-88FC-560D12D175CC}" presName="rootText2" presStyleLbl="alignAcc1" presStyleIdx="0" presStyleCnt="0">
        <dgm:presLayoutVars>
          <dgm:chPref val="3"/>
        </dgm:presLayoutVars>
      </dgm:prSet>
      <dgm:spPr/>
    </dgm:pt>
    <dgm:pt modelId="{7B1227F5-BC1F-4F57-B008-FB4AB5F4AE5D}" type="pres">
      <dgm:prSet presAssocID="{DE7C2B6B-DAD6-42CC-88FC-560D12D175CC}" presName="topArc2" presStyleLbl="parChTrans1D1" presStyleIdx="6" presStyleCnt="8"/>
      <dgm:spPr>
        <a:ln>
          <a:solidFill>
            <a:schemeClr val="tx2"/>
          </a:solidFill>
        </a:ln>
      </dgm:spPr>
    </dgm:pt>
    <dgm:pt modelId="{E590DE0C-5CB2-448D-8141-285F0862413A}" type="pres">
      <dgm:prSet presAssocID="{DE7C2B6B-DAD6-42CC-88FC-560D12D175CC}" presName="bottomArc2" presStyleLbl="parChTrans1D1" presStyleIdx="7" presStyleCnt="8"/>
      <dgm:spPr/>
    </dgm:pt>
    <dgm:pt modelId="{B1A69153-BE25-4867-A67F-DD630650C8D2}" type="pres">
      <dgm:prSet presAssocID="{DE7C2B6B-DAD6-42CC-88FC-560D12D175CC}" presName="topConnNode2" presStyleLbl="node2" presStyleIdx="0" presStyleCnt="0"/>
      <dgm:spPr/>
    </dgm:pt>
    <dgm:pt modelId="{64C39AD5-1F0B-4E05-8DE1-866A477083E4}" type="pres">
      <dgm:prSet presAssocID="{DE7C2B6B-DAD6-42CC-88FC-560D12D175CC}" presName="hierChild4" presStyleCnt="0"/>
      <dgm:spPr/>
    </dgm:pt>
    <dgm:pt modelId="{40552685-2ADD-40D2-816C-9F07371321A1}" type="pres">
      <dgm:prSet presAssocID="{DE7C2B6B-DAD6-42CC-88FC-560D12D175CC}" presName="hierChild5" presStyleCnt="0"/>
      <dgm:spPr/>
    </dgm:pt>
    <dgm:pt modelId="{0B588EC0-466D-46BD-AD8A-53F350209EE3}" type="pres">
      <dgm:prSet presAssocID="{515AE38D-B693-432A-A4AF-B553AA7FD941}" presName="hierChild3" presStyleCnt="0"/>
      <dgm:spPr/>
    </dgm:pt>
  </dgm:ptLst>
  <dgm:cxnLst>
    <dgm:cxn modelId="{B400F010-AE08-41E1-8CCE-E81AD52ACFFF}" type="presOf" srcId="{2FE2F8EC-223C-485F-AEB9-D9B8D3EB18D9}" destId="{8A0E72C6-F922-4DB0-B813-5A268A173D1E}" srcOrd="0" destOrd="0" presId="urn:microsoft.com/office/officeart/2008/layout/HalfCircleOrganizationChart"/>
    <dgm:cxn modelId="{79539111-7579-4163-AB8B-7DD38AB353AE}" srcId="{515AE38D-B693-432A-A4AF-B553AA7FD941}" destId="{D606E2BA-9B46-4443-8638-DD284835C944}" srcOrd="1" destOrd="0" parTransId="{7A06FA8B-ACC6-4B15-9020-6F51739FBD82}" sibTransId="{19755EC1-8DBE-4900-BB24-1EF7DC547335}"/>
    <dgm:cxn modelId="{A490D732-CABE-4980-B9A1-CEC592888876}" srcId="{515AE38D-B693-432A-A4AF-B553AA7FD941}" destId="{DE7C2B6B-DAD6-42CC-88FC-560D12D175CC}" srcOrd="2" destOrd="0" parTransId="{06A06D49-794A-420B-AC80-A74A3C2ACE2C}" sibTransId="{D5F704A2-4A60-45F5-B854-1712F13140DA}"/>
    <dgm:cxn modelId="{41130F35-9E29-42DE-9EEB-0775812E2109}" type="presOf" srcId="{D606E2BA-9B46-4443-8638-DD284835C944}" destId="{497A49BE-6C97-44BF-BF15-7B11443D6F76}" srcOrd="1" destOrd="0" presId="urn:microsoft.com/office/officeart/2008/layout/HalfCircleOrganizationChart"/>
    <dgm:cxn modelId="{619A953A-8C12-486A-8D06-7F2BF86943FB}" type="presOf" srcId="{515AE38D-B693-432A-A4AF-B553AA7FD941}" destId="{5AD0A3A1-95CC-4FFF-B82D-02F15A18FB2B}" srcOrd="1" destOrd="0" presId="urn:microsoft.com/office/officeart/2008/layout/HalfCircleOrganizationChart"/>
    <dgm:cxn modelId="{6AD28060-1785-416E-8E52-151820640902}" srcId="{2FE2F8EC-223C-485F-AEB9-D9B8D3EB18D9}" destId="{515AE38D-B693-432A-A4AF-B553AA7FD941}" srcOrd="0" destOrd="0" parTransId="{BFC24772-177C-42B4-A983-EA4FE86B9E85}" sibTransId="{CD1A20F8-3510-4AD3-BAA0-DB2C7ADE4412}"/>
    <dgm:cxn modelId="{68DCA889-D14B-44A9-86E4-33785A192CB8}" type="presOf" srcId="{06A06D49-794A-420B-AC80-A74A3C2ACE2C}" destId="{4DD1972F-91C6-43F6-95DB-C5AE2EA39323}" srcOrd="0" destOrd="0" presId="urn:microsoft.com/office/officeart/2008/layout/HalfCircleOrganizationChart"/>
    <dgm:cxn modelId="{F276B58E-C922-4C1F-B299-00926386CB4F}" type="presOf" srcId="{0415A14A-9D52-423B-838D-4CA95D1DBA68}" destId="{54C8035B-F62D-45AA-89DE-CF920E5C7D95}" srcOrd="0" destOrd="0" presId="urn:microsoft.com/office/officeart/2008/layout/HalfCircleOrganizationChart"/>
    <dgm:cxn modelId="{B1217A92-7DAE-4C7D-BAF3-DE5C9507C88A}" type="presOf" srcId="{CE434892-9928-4177-81CD-38F5623AB4A7}" destId="{8724221F-3754-46C8-B1BE-4EA55A91F3D2}" srcOrd="0" destOrd="0" presId="urn:microsoft.com/office/officeart/2008/layout/HalfCircleOrganizationChart"/>
    <dgm:cxn modelId="{1F940998-BF42-4ACC-83AD-6F211CD52F2F}" srcId="{515AE38D-B693-432A-A4AF-B553AA7FD941}" destId="{CE434892-9928-4177-81CD-38F5623AB4A7}" srcOrd="0" destOrd="0" parTransId="{0415A14A-9D52-423B-838D-4CA95D1DBA68}" sibTransId="{4AC18970-73C4-4544-90B9-5B59AC69D6D9}"/>
    <dgm:cxn modelId="{2F1560BE-DABF-4A82-B9EB-8A79701881D0}" type="presOf" srcId="{CE434892-9928-4177-81CD-38F5623AB4A7}" destId="{CFD80DF9-2E66-4F90-BDC7-558B1C7E9DF8}" srcOrd="1" destOrd="0" presId="urn:microsoft.com/office/officeart/2008/layout/HalfCircleOrganizationChart"/>
    <dgm:cxn modelId="{C0B089E7-3665-4500-8701-66EA18FEA49D}" type="presOf" srcId="{DE7C2B6B-DAD6-42CC-88FC-560D12D175CC}" destId="{B1A69153-BE25-4867-A67F-DD630650C8D2}" srcOrd="1" destOrd="0" presId="urn:microsoft.com/office/officeart/2008/layout/HalfCircleOrganizationChart"/>
    <dgm:cxn modelId="{A470B0E9-6842-48F0-8F2E-CB8767E91C67}" type="presOf" srcId="{7A06FA8B-ACC6-4B15-9020-6F51739FBD82}" destId="{91FBFBA6-F372-4ECC-A218-0AE4D366AD9A}" srcOrd="0" destOrd="0" presId="urn:microsoft.com/office/officeart/2008/layout/HalfCircleOrganizationChart"/>
    <dgm:cxn modelId="{233887ED-224F-437F-9615-AFE54E2AC7E8}" type="presOf" srcId="{515AE38D-B693-432A-A4AF-B553AA7FD941}" destId="{251271AB-84D5-46E3-B804-C30E04A03AF6}" srcOrd="0" destOrd="0" presId="urn:microsoft.com/office/officeart/2008/layout/HalfCircleOrganizationChart"/>
    <dgm:cxn modelId="{BD6025EF-44A3-47F7-8FAD-4ECA3509741A}" type="presOf" srcId="{D606E2BA-9B46-4443-8638-DD284835C944}" destId="{60284525-48AD-4AB4-95B7-380F9DC68177}" srcOrd="0" destOrd="0" presId="urn:microsoft.com/office/officeart/2008/layout/HalfCircleOrganizationChart"/>
    <dgm:cxn modelId="{DFCE14FA-940C-4931-8254-7C6107A80EDA}" type="presOf" srcId="{DE7C2B6B-DAD6-42CC-88FC-560D12D175CC}" destId="{89ABA051-ED64-4CF5-A86C-537FDA129489}" srcOrd="0" destOrd="0" presId="urn:microsoft.com/office/officeart/2008/layout/HalfCircleOrganizationChart"/>
    <dgm:cxn modelId="{AB9FD83F-85E2-44AE-BCB3-5A0423D0D488}" type="presParOf" srcId="{8A0E72C6-F922-4DB0-B813-5A268A173D1E}" destId="{077096A3-FB76-4E24-9D29-D4B158AB9804}" srcOrd="0" destOrd="0" presId="urn:microsoft.com/office/officeart/2008/layout/HalfCircleOrganizationChart"/>
    <dgm:cxn modelId="{69276892-3FDD-4789-8A7A-4822C1EBE2E7}" type="presParOf" srcId="{077096A3-FB76-4E24-9D29-D4B158AB9804}" destId="{27EC016F-ADDA-4CD6-9E59-A3E1B17A71C2}" srcOrd="0" destOrd="0" presId="urn:microsoft.com/office/officeart/2008/layout/HalfCircleOrganizationChart"/>
    <dgm:cxn modelId="{531DEA1D-BD61-4497-AB0C-1D384EAD82F5}" type="presParOf" srcId="{27EC016F-ADDA-4CD6-9E59-A3E1B17A71C2}" destId="{251271AB-84D5-46E3-B804-C30E04A03AF6}" srcOrd="0" destOrd="0" presId="urn:microsoft.com/office/officeart/2008/layout/HalfCircleOrganizationChart"/>
    <dgm:cxn modelId="{A5E15B1F-2CED-468D-88BA-92422C42FCE1}" type="presParOf" srcId="{27EC016F-ADDA-4CD6-9E59-A3E1B17A71C2}" destId="{15329D8D-BA0F-4AB2-B24D-9D4C5AC23619}" srcOrd="1" destOrd="0" presId="urn:microsoft.com/office/officeart/2008/layout/HalfCircleOrganizationChart"/>
    <dgm:cxn modelId="{D67278EB-1AC9-4A75-A6D2-E9F5005E8F4C}" type="presParOf" srcId="{27EC016F-ADDA-4CD6-9E59-A3E1B17A71C2}" destId="{D9B55A65-C245-4650-8F74-5A7DDFDF69ED}" srcOrd="2" destOrd="0" presId="urn:microsoft.com/office/officeart/2008/layout/HalfCircleOrganizationChart"/>
    <dgm:cxn modelId="{42F75266-7459-4868-93FF-2083C532C1A0}" type="presParOf" srcId="{27EC016F-ADDA-4CD6-9E59-A3E1B17A71C2}" destId="{5AD0A3A1-95CC-4FFF-B82D-02F15A18FB2B}" srcOrd="3" destOrd="0" presId="urn:microsoft.com/office/officeart/2008/layout/HalfCircleOrganizationChart"/>
    <dgm:cxn modelId="{F90BAB78-10F0-4C86-B0C5-3B2F3318C57E}" type="presParOf" srcId="{077096A3-FB76-4E24-9D29-D4B158AB9804}" destId="{CC66EF0F-92E5-49FA-B116-6FBC913AE843}" srcOrd="1" destOrd="0" presId="urn:microsoft.com/office/officeart/2008/layout/HalfCircleOrganizationChart"/>
    <dgm:cxn modelId="{E38B9139-4194-4823-AD84-799DD18F7B4D}" type="presParOf" srcId="{CC66EF0F-92E5-49FA-B116-6FBC913AE843}" destId="{54C8035B-F62D-45AA-89DE-CF920E5C7D95}" srcOrd="0" destOrd="0" presId="urn:microsoft.com/office/officeart/2008/layout/HalfCircleOrganizationChart"/>
    <dgm:cxn modelId="{F30561EA-0EF7-40E7-8C47-910FA6D5EE47}" type="presParOf" srcId="{CC66EF0F-92E5-49FA-B116-6FBC913AE843}" destId="{54241FEB-FB66-459B-9061-DE68D83C5774}" srcOrd="1" destOrd="0" presId="urn:microsoft.com/office/officeart/2008/layout/HalfCircleOrganizationChart"/>
    <dgm:cxn modelId="{D5CEF268-129F-489D-B16F-CF5EEC297123}" type="presParOf" srcId="{54241FEB-FB66-459B-9061-DE68D83C5774}" destId="{301CEABE-983B-4B91-8AE8-621E6E92561E}" srcOrd="0" destOrd="0" presId="urn:microsoft.com/office/officeart/2008/layout/HalfCircleOrganizationChart"/>
    <dgm:cxn modelId="{5209D959-8E93-40E4-BEEE-DD2DFE0DF0A1}" type="presParOf" srcId="{301CEABE-983B-4B91-8AE8-621E6E92561E}" destId="{8724221F-3754-46C8-B1BE-4EA55A91F3D2}" srcOrd="0" destOrd="0" presId="urn:microsoft.com/office/officeart/2008/layout/HalfCircleOrganizationChart"/>
    <dgm:cxn modelId="{5D74302D-CCDD-423F-BCFA-08C4901757C1}" type="presParOf" srcId="{301CEABE-983B-4B91-8AE8-621E6E92561E}" destId="{8535A5AF-730C-4399-997C-6FF1CB3AF6BB}" srcOrd="1" destOrd="0" presId="urn:microsoft.com/office/officeart/2008/layout/HalfCircleOrganizationChart"/>
    <dgm:cxn modelId="{B8A64F5F-DF25-4AEF-BAD0-41A62504E6F9}" type="presParOf" srcId="{301CEABE-983B-4B91-8AE8-621E6E92561E}" destId="{D258B82F-C615-4AE5-91D0-EBC55BC5D5C2}" srcOrd="2" destOrd="0" presId="urn:microsoft.com/office/officeart/2008/layout/HalfCircleOrganizationChart"/>
    <dgm:cxn modelId="{34993062-4669-414D-9570-7C0B67C9F622}" type="presParOf" srcId="{301CEABE-983B-4B91-8AE8-621E6E92561E}" destId="{CFD80DF9-2E66-4F90-BDC7-558B1C7E9DF8}" srcOrd="3" destOrd="0" presId="urn:microsoft.com/office/officeart/2008/layout/HalfCircleOrganizationChart"/>
    <dgm:cxn modelId="{1F99F897-7BAF-4542-B152-A827475C099C}" type="presParOf" srcId="{54241FEB-FB66-459B-9061-DE68D83C5774}" destId="{F636390B-D363-4B95-A7DD-B7FCC57F151C}" srcOrd="1" destOrd="0" presId="urn:microsoft.com/office/officeart/2008/layout/HalfCircleOrganizationChart"/>
    <dgm:cxn modelId="{35522E24-DC93-4EA5-8BAB-0EA624338634}" type="presParOf" srcId="{54241FEB-FB66-459B-9061-DE68D83C5774}" destId="{6499A599-9A3A-4B1D-9519-0ED7646541C6}" srcOrd="2" destOrd="0" presId="urn:microsoft.com/office/officeart/2008/layout/HalfCircleOrganizationChart"/>
    <dgm:cxn modelId="{B08E3D95-CD65-4354-A72E-8A7CBA6ADE1D}" type="presParOf" srcId="{CC66EF0F-92E5-49FA-B116-6FBC913AE843}" destId="{91FBFBA6-F372-4ECC-A218-0AE4D366AD9A}" srcOrd="2" destOrd="0" presId="urn:microsoft.com/office/officeart/2008/layout/HalfCircleOrganizationChart"/>
    <dgm:cxn modelId="{AC9F190F-86B2-4C42-8C58-C16E99C37D6E}" type="presParOf" srcId="{CC66EF0F-92E5-49FA-B116-6FBC913AE843}" destId="{227AD459-9D1B-47FD-BFA2-6EA25A1E3E02}" srcOrd="3" destOrd="0" presId="urn:microsoft.com/office/officeart/2008/layout/HalfCircleOrganizationChart"/>
    <dgm:cxn modelId="{C67D9B0B-9744-429B-93D9-9BF223EF00B7}" type="presParOf" srcId="{227AD459-9D1B-47FD-BFA2-6EA25A1E3E02}" destId="{87697C72-692A-4128-A103-A3275A4C3C82}" srcOrd="0" destOrd="0" presId="urn:microsoft.com/office/officeart/2008/layout/HalfCircleOrganizationChart"/>
    <dgm:cxn modelId="{629B739B-E8EF-4C06-A247-4CE6F6A54E32}" type="presParOf" srcId="{87697C72-692A-4128-A103-A3275A4C3C82}" destId="{60284525-48AD-4AB4-95B7-380F9DC68177}" srcOrd="0" destOrd="0" presId="urn:microsoft.com/office/officeart/2008/layout/HalfCircleOrganizationChart"/>
    <dgm:cxn modelId="{4F71043E-2D15-4287-B79D-A8A8EB22DD7C}" type="presParOf" srcId="{87697C72-692A-4128-A103-A3275A4C3C82}" destId="{04C829AF-EF6B-48C8-9A7D-D8C402033A27}" srcOrd="1" destOrd="0" presId="urn:microsoft.com/office/officeart/2008/layout/HalfCircleOrganizationChart"/>
    <dgm:cxn modelId="{35967F6D-1AD6-437B-848F-4C132AB65D81}" type="presParOf" srcId="{87697C72-692A-4128-A103-A3275A4C3C82}" destId="{89AD69D6-5DC8-48D4-A2F4-8F49CB26A25B}" srcOrd="2" destOrd="0" presId="urn:microsoft.com/office/officeart/2008/layout/HalfCircleOrganizationChart"/>
    <dgm:cxn modelId="{2C3F7839-4543-4EFD-9CB8-556F0C7130EB}" type="presParOf" srcId="{87697C72-692A-4128-A103-A3275A4C3C82}" destId="{497A49BE-6C97-44BF-BF15-7B11443D6F76}" srcOrd="3" destOrd="0" presId="urn:microsoft.com/office/officeart/2008/layout/HalfCircleOrganizationChart"/>
    <dgm:cxn modelId="{4A5CB674-3C16-45F7-9FAD-7E66D2AB4E54}" type="presParOf" srcId="{227AD459-9D1B-47FD-BFA2-6EA25A1E3E02}" destId="{501F239A-6E6B-4D8E-8AB2-7115F3FA11ED}" srcOrd="1" destOrd="0" presId="urn:microsoft.com/office/officeart/2008/layout/HalfCircleOrganizationChart"/>
    <dgm:cxn modelId="{0BD806A8-9602-4CCC-A2FF-1657029C42D2}" type="presParOf" srcId="{227AD459-9D1B-47FD-BFA2-6EA25A1E3E02}" destId="{104D7A25-09BA-4C10-ABC5-1556FD5BA908}" srcOrd="2" destOrd="0" presId="urn:microsoft.com/office/officeart/2008/layout/HalfCircleOrganizationChart"/>
    <dgm:cxn modelId="{AFAC2780-1CD3-48E0-A073-060B7F1AA30A}" type="presParOf" srcId="{CC66EF0F-92E5-49FA-B116-6FBC913AE843}" destId="{4DD1972F-91C6-43F6-95DB-C5AE2EA39323}" srcOrd="4" destOrd="0" presId="urn:microsoft.com/office/officeart/2008/layout/HalfCircleOrganizationChart"/>
    <dgm:cxn modelId="{D0BA3B27-0599-40F0-9202-4AB46861A5CC}" type="presParOf" srcId="{CC66EF0F-92E5-49FA-B116-6FBC913AE843}" destId="{291773BB-7886-4D3C-B136-75579C489BAE}" srcOrd="5" destOrd="0" presId="urn:microsoft.com/office/officeart/2008/layout/HalfCircleOrganizationChart"/>
    <dgm:cxn modelId="{B3AE9953-1067-45CD-859D-2EB3D673A54D}" type="presParOf" srcId="{291773BB-7886-4D3C-B136-75579C489BAE}" destId="{05B8C6FF-FE9B-403C-BCCA-8BCA728024C7}" srcOrd="0" destOrd="0" presId="urn:microsoft.com/office/officeart/2008/layout/HalfCircleOrganizationChart"/>
    <dgm:cxn modelId="{C8A7B959-CD36-4868-8378-5AFF21BA8D0A}" type="presParOf" srcId="{05B8C6FF-FE9B-403C-BCCA-8BCA728024C7}" destId="{89ABA051-ED64-4CF5-A86C-537FDA129489}" srcOrd="0" destOrd="0" presId="urn:microsoft.com/office/officeart/2008/layout/HalfCircleOrganizationChart"/>
    <dgm:cxn modelId="{1592BFBC-2230-406C-BE6E-FBB3467FDF7E}" type="presParOf" srcId="{05B8C6FF-FE9B-403C-BCCA-8BCA728024C7}" destId="{7B1227F5-BC1F-4F57-B008-FB4AB5F4AE5D}" srcOrd="1" destOrd="0" presId="urn:microsoft.com/office/officeart/2008/layout/HalfCircleOrganizationChart"/>
    <dgm:cxn modelId="{D9A16FBC-EFCF-4C59-A378-CAC34C6DD990}" type="presParOf" srcId="{05B8C6FF-FE9B-403C-BCCA-8BCA728024C7}" destId="{E590DE0C-5CB2-448D-8141-285F0862413A}" srcOrd="2" destOrd="0" presId="urn:microsoft.com/office/officeart/2008/layout/HalfCircleOrganizationChart"/>
    <dgm:cxn modelId="{B4C5EA01-383F-4454-B4C1-2A04EB570C7D}" type="presParOf" srcId="{05B8C6FF-FE9B-403C-BCCA-8BCA728024C7}" destId="{B1A69153-BE25-4867-A67F-DD630650C8D2}" srcOrd="3" destOrd="0" presId="urn:microsoft.com/office/officeart/2008/layout/HalfCircleOrganizationChart"/>
    <dgm:cxn modelId="{F991CEB5-6CE2-4DC6-9AD3-9A723A34FABE}" type="presParOf" srcId="{291773BB-7886-4D3C-B136-75579C489BAE}" destId="{64C39AD5-1F0B-4E05-8DE1-866A477083E4}" srcOrd="1" destOrd="0" presId="urn:microsoft.com/office/officeart/2008/layout/HalfCircleOrganizationChart"/>
    <dgm:cxn modelId="{01CA7A46-1CE5-45DA-A11D-0E1A29791C80}" type="presParOf" srcId="{291773BB-7886-4D3C-B136-75579C489BAE}" destId="{40552685-2ADD-40D2-816C-9F07371321A1}" srcOrd="2" destOrd="0" presId="urn:microsoft.com/office/officeart/2008/layout/HalfCircleOrganizationChart"/>
    <dgm:cxn modelId="{6FEFC4DD-9764-4654-B6FE-CD6175AE37CF}" type="presParOf" srcId="{077096A3-FB76-4E24-9D29-D4B158AB9804}" destId="{0B588EC0-466D-46BD-AD8A-53F350209EE3}"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3890B2-71AF-442E-BFB4-59FE9F63420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8D01089-2B8A-4D87-8DC8-11D67661897B}">
      <dgm:prSet custT="1"/>
      <dgm:spPr/>
      <dgm:t>
        <a:bodyPr/>
        <a:lstStyle/>
        <a:p>
          <a:pPr>
            <a:lnSpc>
              <a:spcPct val="100000"/>
            </a:lnSpc>
            <a:defRPr cap="all"/>
          </a:pPr>
          <a:r>
            <a:rPr lang="en-US" sz="1400"/>
            <a:t>Work well for schema to schema, known target and source mapping</a:t>
          </a:r>
        </a:p>
      </dgm:t>
    </dgm:pt>
    <dgm:pt modelId="{8478156B-308E-4CD7-A839-D23C5BAC4853}" type="parTrans" cxnId="{92A4316A-A126-49E2-8221-53A297967C34}">
      <dgm:prSet/>
      <dgm:spPr/>
      <dgm:t>
        <a:bodyPr/>
        <a:lstStyle/>
        <a:p>
          <a:endParaRPr lang="en-US" sz="2400"/>
        </a:p>
      </dgm:t>
    </dgm:pt>
    <dgm:pt modelId="{C43D672A-EEE7-4382-9F8A-B77F8800FFE7}" type="sibTrans" cxnId="{92A4316A-A126-49E2-8221-53A297967C34}">
      <dgm:prSet/>
      <dgm:spPr/>
      <dgm:t>
        <a:bodyPr/>
        <a:lstStyle/>
        <a:p>
          <a:endParaRPr lang="en-US" sz="2400"/>
        </a:p>
      </dgm:t>
    </dgm:pt>
    <dgm:pt modelId="{4AFDD496-3A84-4301-99E8-5CC0F44D846A}">
      <dgm:prSet custT="1"/>
      <dgm:spPr/>
      <dgm:t>
        <a:bodyPr/>
        <a:lstStyle/>
        <a:p>
          <a:pPr>
            <a:lnSpc>
              <a:spcPct val="100000"/>
            </a:lnSpc>
            <a:defRPr cap="all"/>
          </a:pPr>
          <a:r>
            <a:rPr lang="en-US" sz="1400"/>
            <a:t>Involve lots of custom code</a:t>
          </a:r>
        </a:p>
      </dgm:t>
    </dgm:pt>
    <dgm:pt modelId="{E23240DE-7653-4D9A-806B-0AAF76E06697}" type="parTrans" cxnId="{0309E5BE-703C-422C-97EF-004703A2FBBF}">
      <dgm:prSet/>
      <dgm:spPr/>
      <dgm:t>
        <a:bodyPr/>
        <a:lstStyle/>
        <a:p>
          <a:endParaRPr lang="en-US" sz="2400"/>
        </a:p>
      </dgm:t>
    </dgm:pt>
    <dgm:pt modelId="{C8BB064C-E28D-4D3F-A850-9398E0D4BDC5}" type="sibTrans" cxnId="{0309E5BE-703C-422C-97EF-004703A2FBBF}">
      <dgm:prSet/>
      <dgm:spPr/>
      <dgm:t>
        <a:bodyPr/>
        <a:lstStyle/>
        <a:p>
          <a:endParaRPr lang="en-US" sz="2400"/>
        </a:p>
      </dgm:t>
    </dgm:pt>
    <dgm:pt modelId="{560D54D0-823A-46C0-869D-10C183CA3230}">
      <dgm:prSet custT="1"/>
      <dgm:spPr/>
      <dgm:t>
        <a:bodyPr/>
        <a:lstStyle/>
        <a:p>
          <a:pPr>
            <a:lnSpc>
              <a:spcPct val="100000"/>
            </a:lnSpc>
            <a:defRPr cap="all"/>
          </a:pPr>
          <a:r>
            <a:rPr lang="en-US" sz="1400"/>
            <a:t>Limited access to custom libraries</a:t>
          </a:r>
        </a:p>
      </dgm:t>
    </dgm:pt>
    <dgm:pt modelId="{131354F2-DEE3-48E9-9ABD-1BF8D5CA2FA9}" type="parTrans" cxnId="{5078CE62-18E3-4AEF-B636-7AF4E35BD86A}">
      <dgm:prSet/>
      <dgm:spPr/>
      <dgm:t>
        <a:bodyPr/>
        <a:lstStyle/>
        <a:p>
          <a:endParaRPr lang="en-US" sz="2400"/>
        </a:p>
      </dgm:t>
    </dgm:pt>
    <dgm:pt modelId="{ED186023-5B3E-4A26-81B1-01A1A36383DC}" type="sibTrans" cxnId="{5078CE62-18E3-4AEF-B636-7AF4E35BD86A}">
      <dgm:prSet/>
      <dgm:spPr/>
      <dgm:t>
        <a:bodyPr/>
        <a:lstStyle/>
        <a:p>
          <a:endParaRPr lang="en-US" sz="2400"/>
        </a:p>
      </dgm:t>
    </dgm:pt>
    <dgm:pt modelId="{BD82D165-CF48-4261-991D-3C697F5E8243}">
      <dgm:prSet custT="1"/>
      <dgm:spPr/>
      <dgm:t>
        <a:bodyPr/>
        <a:lstStyle/>
        <a:p>
          <a:pPr>
            <a:lnSpc>
              <a:spcPct val="100000"/>
            </a:lnSpc>
            <a:defRPr cap="all"/>
          </a:pPr>
          <a:r>
            <a:rPr lang="en-US" sz="1400"/>
            <a:t>“Batchy”, run, wait for completion, debug cycle</a:t>
          </a:r>
        </a:p>
      </dgm:t>
    </dgm:pt>
    <dgm:pt modelId="{9E252855-0F67-4008-9C8D-7A7F0EB8B312}" type="parTrans" cxnId="{0D4A26B9-0998-47DD-859B-C120FFDC83C5}">
      <dgm:prSet/>
      <dgm:spPr/>
      <dgm:t>
        <a:bodyPr/>
        <a:lstStyle/>
        <a:p>
          <a:endParaRPr lang="en-US" sz="2400"/>
        </a:p>
      </dgm:t>
    </dgm:pt>
    <dgm:pt modelId="{A116E8B3-57B3-421A-A7F3-9C6D473CDCBF}" type="sibTrans" cxnId="{0D4A26B9-0998-47DD-859B-C120FFDC83C5}">
      <dgm:prSet/>
      <dgm:spPr/>
      <dgm:t>
        <a:bodyPr/>
        <a:lstStyle/>
        <a:p>
          <a:endParaRPr lang="en-US" sz="2400"/>
        </a:p>
      </dgm:t>
    </dgm:pt>
    <dgm:pt modelId="{CB2F7C95-B408-4E81-9695-524CBEEF9507}">
      <dgm:prSet custT="1"/>
      <dgm:spPr/>
      <dgm:t>
        <a:bodyPr/>
        <a:lstStyle/>
        <a:p>
          <a:pPr>
            <a:lnSpc>
              <a:spcPct val="100000"/>
            </a:lnSpc>
            <a:defRPr cap="all"/>
          </a:pPr>
          <a:r>
            <a:rPr lang="en-US" sz="1400"/>
            <a:t>Attached to scale up not scale out architectures</a:t>
          </a:r>
        </a:p>
      </dgm:t>
    </dgm:pt>
    <dgm:pt modelId="{21635133-AF68-491F-A8AF-66EAAD2D9882}" type="parTrans" cxnId="{EF6A97F6-F852-4FD9-8B96-30F44936ABE5}">
      <dgm:prSet/>
      <dgm:spPr/>
      <dgm:t>
        <a:bodyPr/>
        <a:lstStyle/>
        <a:p>
          <a:endParaRPr lang="en-US" sz="2400"/>
        </a:p>
      </dgm:t>
    </dgm:pt>
    <dgm:pt modelId="{63D5522A-7D18-49F5-8AB6-5C9529805955}" type="sibTrans" cxnId="{EF6A97F6-F852-4FD9-8B96-30F44936ABE5}">
      <dgm:prSet/>
      <dgm:spPr/>
      <dgm:t>
        <a:bodyPr/>
        <a:lstStyle/>
        <a:p>
          <a:endParaRPr lang="en-US" sz="2400"/>
        </a:p>
      </dgm:t>
    </dgm:pt>
    <dgm:pt modelId="{68560205-5849-48EC-BC9D-7FA41D715BF0}">
      <dgm:prSet custT="1"/>
      <dgm:spPr/>
      <dgm:t>
        <a:bodyPr/>
        <a:lstStyle/>
        <a:p>
          <a:pPr>
            <a:lnSpc>
              <a:spcPct val="100000"/>
            </a:lnSpc>
            <a:defRPr cap="all"/>
          </a:pPr>
          <a:r>
            <a:rPr lang="en-US" sz="1400"/>
            <a:t>Not cloud friendly</a:t>
          </a:r>
        </a:p>
      </dgm:t>
    </dgm:pt>
    <dgm:pt modelId="{9E8B01B8-5399-48B9-80D3-AD456D20D814}" type="parTrans" cxnId="{2D78D568-294D-4BB9-BA40-C306153135AF}">
      <dgm:prSet/>
      <dgm:spPr/>
      <dgm:t>
        <a:bodyPr/>
        <a:lstStyle/>
        <a:p>
          <a:endParaRPr lang="en-US" sz="2400"/>
        </a:p>
      </dgm:t>
    </dgm:pt>
    <dgm:pt modelId="{D1F978D1-C9C9-49CF-BD1F-BDBEE02A30D2}" type="sibTrans" cxnId="{2D78D568-294D-4BB9-BA40-C306153135AF}">
      <dgm:prSet/>
      <dgm:spPr/>
      <dgm:t>
        <a:bodyPr/>
        <a:lstStyle/>
        <a:p>
          <a:endParaRPr lang="en-US" sz="2400"/>
        </a:p>
      </dgm:t>
    </dgm:pt>
    <dgm:pt modelId="{9DE6AFC1-608E-42D8-97BE-98652A87A849}" type="pres">
      <dgm:prSet presAssocID="{D83890B2-71AF-442E-BFB4-59FE9F634202}" presName="root" presStyleCnt="0">
        <dgm:presLayoutVars>
          <dgm:dir/>
          <dgm:resizeHandles val="exact"/>
        </dgm:presLayoutVars>
      </dgm:prSet>
      <dgm:spPr/>
    </dgm:pt>
    <dgm:pt modelId="{E51478AD-5AEF-4381-B95C-F1D6D4BE440E}" type="pres">
      <dgm:prSet presAssocID="{68D01089-2B8A-4D87-8DC8-11D67661897B}" presName="compNode" presStyleCnt="0"/>
      <dgm:spPr/>
    </dgm:pt>
    <dgm:pt modelId="{4F6517DC-03EA-4C40-9DFC-E52DA68547B7}" type="pres">
      <dgm:prSet presAssocID="{68D01089-2B8A-4D87-8DC8-11D67661897B}" presName="iconBgRect" presStyleLbl="bgShp" presStyleIdx="0" presStyleCnt="6"/>
      <dgm:spPr>
        <a:prstGeom prst="round2DiagRect">
          <a:avLst>
            <a:gd name="adj1" fmla="val 29727"/>
            <a:gd name="adj2" fmla="val 0"/>
          </a:avLst>
        </a:prstGeom>
      </dgm:spPr>
    </dgm:pt>
    <dgm:pt modelId="{9FFB0E79-22CA-4084-AF72-A6B0F92ADFB2}" type="pres">
      <dgm:prSet presAssocID="{68D01089-2B8A-4D87-8DC8-11D67661897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rench"/>
        </a:ext>
      </dgm:extLst>
    </dgm:pt>
    <dgm:pt modelId="{45317362-8A2A-4A80-ADC8-1B72E54CC34A}" type="pres">
      <dgm:prSet presAssocID="{68D01089-2B8A-4D87-8DC8-11D67661897B}" presName="spaceRect" presStyleCnt="0"/>
      <dgm:spPr/>
    </dgm:pt>
    <dgm:pt modelId="{9BAB3A80-B6F7-49E6-AC19-3D2DDE33E72D}" type="pres">
      <dgm:prSet presAssocID="{68D01089-2B8A-4D87-8DC8-11D67661897B}" presName="textRect" presStyleLbl="revTx" presStyleIdx="0" presStyleCnt="6">
        <dgm:presLayoutVars>
          <dgm:chMax val="1"/>
          <dgm:chPref val="1"/>
        </dgm:presLayoutVars>
      </dgm:prSet>
      <dgm:spPr/>
    </dgm:pt>
    <dgm:pt modelId="{13E6A7A4-EE18-4644-B397-EA19FFDC71ED}" type="pres">
      <dgm:prSet presAssocID="{C43D672A-EEE7-4382-9F8A-B77F8800FFE7}" presName="sibTrans" presStyleCnt="0"/>
      <dgm:spPr/>
    </dgm:pt>
    <dgm:pt modelId="{8D9AACC2-3006-4F90-9B43-DA57B76E9F9F}" type="pres">
      <dgm:prSet presAssocID="{4AFDD496-3A84-4301-99E8-5CC0F44D846A}" presName="compNode" presStyleCnt="0"/>
      <dgm:spPr/>
    </dgm:pt>
    <dgm:pt modelId="{50F42983-CFCC-41FC-BD9F-0F680550CA73}" type="pres">
      <dgm:prSet presAssocID="{4AFDD496-3A84-4301-99E8-5CC0F44D846A}" presName="iconBgRect" presStyleLbl="bgShp" presStyleIdx="1" presStyleCnt="6"/>
      <dgm:spPr>
        <a:prstGeom prst="round2DiagRect">
          <a:avLst>
            <a:gd name="adj1" fmla="val 29727"/>
            <a:gd name="adj2" fmla="val 0"/>
          </a:avLst>
        </a:prstGeom>
      </dgm:spPr>
    </dgm:pt>
    <dgm:pt modelId="{18F2A512-7C46-4964-ADED-25D73815D9E8}" type="pres">
      <dgm:prSet presAssocID="{4AFDD496-3A84-4301-99E8-5CC0F44D846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F3580451-E5AB-4CDC-9387-3B8E76F95850}" type="pres">
      <dgm:prSet presAssocID="{4AFDD496-3A84-4301-99E8-5CC0F44D846A}" presName="spaceRect" presStyleCnt="0"/>
      <dgm:spPr/>
    </dgm:pt>
    <dgm:pt modelId="{36691CCC-1FCA-45B2-85F5-1354CAB03162}" type="pres">
      <dgm:prSet presAssocID="{4AFDD496-3A84-4301-99E8-5CC0F44D846A}" presName="textRect" presStyleLbl="revTx" presStyleIdx="1" presStyleCnt="6">
        <dgm:presLayoutVars>
          <dgm:chMax val="1"/>
          <dgm:chPref val="1"/>
        </dgm:presLayoutVars>
      </dgm:prSet>
      <dgm:spPr/>
    </dgm:pt>
    <dgm:pt modelId="{3D9F8D84-15C4-4499-8EC5-36CFE24A7C82}" type="pres">
      <dgm:prSet presAssocID="{C8BB064C-E28D-4D3F-A850-9398E0D4BDC5}" presName="sibTrans" presStyleCnt="0"/>
      <dgm:spPr/>
    </dgm:pt>
    <dgm:pt modelId="{ECF6A09F-AF5A-410C-8759-FF699E9DD4EF}" type="pres">
      <dgm:prSet presAssocID="{560D54D0-823A-46C0-869D-10C183CA3230}" presName="compNode" presStyleCnt="0"/>
      <dgm:spPr/>
    </dgm:pt>
    <dgm:pt modelId="{76BED9B2-1ECE-4215-B708-97B4899F1D9A}" type="pres">
      <dgm:prSet presAssocID="{560D54D0-823A-46C0-869D-10C183CA3230}" presName="iconBgRect" presStyleLbl="bgShp" presStyleIdx="2" presStyleCnt="6"/>
      <dgm:spPr>
        <a:prstGeom prst="round2DiagRect">
          <a:avLst>
            <a:gd name="adj1" fmla="val 29727"/>
            <a:gd name="adj2" fmla="val 0"/>
          </a:avLst>
        </a:prstGeom>
      </dgm:spPr>
    </dgm:pt>
    <dgm:pt modelId="{8EFB7484-6A2B-4732-A9C8-4015B90826DE}" type="pres">
      <dgm:prSet presAssocID="{560D54D0-823A-46C0-869D-10C183CA323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fused Face with No Fill"/>
        </a:ext>
      </dgm:extLst>
    </dgm:pt>
    <dgm:pt modelId="{5D97647E-107A-46E4-9ABD-CABE8D997787}" type="pres">
      <dgm:prSet presAssocID="{560D54D0-823A-46C0-869D-10C183CA3230}" presName="spaceRect" presStyleCnt="0"/>
      <dgm:spPr/>
    </dgm:pt>
    <dgm:pt modelId="{F3D011EF-A9A5-4BDB-88B3-165C4D26F527}" type="pres">
      <dgm:prSet presAssocID="{560D54D0-823A-46C0-869D-10C183CA3230}" presName="textRect" presStyleLbl="revTx" presStyleIdx="2" presStyleCnt="6">
        <dgm:presLayoutVars>
          <dgm:chMax val="1"/>
          <dgm:chPref val="1"/>
        </dgm:presLayoutVars>
      </dgm:prSet>
      <dgm:spPr/>
    </dgm:pt>
    <dgm:pt modelId="{5A888B7E-3775-4EEA-B7BF-4287FE6779AE}" type="pres">
      <dgm:prSet presAssocID="{ED186023-5B3E-4A26-81B1-01A1A36383DC}" presName="sibTrans" presStyleCnt="0"/>
      <dgm:spPr/>
    </dgm:pt>
    <dgm:pt modelId="{D877F61D-CAAD-40D9-8429-3D8A1BA812D3}" type="pres">
      <dgm:prSet presAssocID="{BD82D165-CF48-4261-991D-3C697F5E8243}" presName="compNode" presStyleCnt="0"/>
      <dgm:spPr/>
    </dgm:pt>
    <dgm:pt modelId="{03DBF22E-C75A-4BA8-B182-868026A3528E}" type="pres">
      <dgm:prSet presAssocID="{BD82D165-CF48-4261-991D-3C697F5E8243}" presName="iconBgRect" presStyleLbl="bgShp" presStyleIdx="3" presStyleCnt="6"/>
      <dgm:spPr>
        <a:prstGeom prst="round2DiagRect">
          <a:avLst>
            <a:gd name="adj1" fmla="val 29727"/>
            <a:gd name="adj2" fmla="val 0"/>
          </a:avLst>
        </a:prstGeom>
      </dgm:spPr>
    </dgm:pt>
    <dgm:pt modelId="{78A82287-FFB3-452B-8051-3D4D88C23530}" type="pres">
      <dgm:prSet presAssocID="{BD82D165-CF48-4261-991D-3C697F5E824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76F468FE-4579-4955-927D-0A56B8B41B40}" type="pres">
      <dgm:prSet presAssocID="{BD82D165-CF48-4261-991D-3C697F5E8243}" presName="spaceRect" presStyleCnt="0"/>
      <dgm:spPr/>
    </dgm:pt>
    <dgm:pt modelId="{A1FC4E26-95D6-41C4-93F2-81CEB6ACA883}" type="pres">
      <dgm:prSet presAssocID="{BD82D165-CF48-4261-991D-3C697F5E8243}" presName="textRect" presStyleLbl="revTx" presStyleIdx="3" presStyleCnt="6">
        <dgm:presLayoutVars>
          <dgm:chMax val="1"/>
          <dgm:chPref val="1"/>
        </dgm:presLayoutVars>
      </dgm:prSet>
      <dgm:spPr/>
    </dgm:pt>
    <dgm:pt modelId="{F5A9A541-9D2E-43ED-85F4-28F78E2B3B2A}" type="pres">
      <dgm:prSet presAssocID="{A116E8B3-57B3-421A-A7F3-9C6D473CDCBF}" presName="sibTrans" presStyleCnt="0"/>
      <dgm:spPr/>
    </dgm:pt>
    <dgm:pt modelId="{167DA630-41A9-4911-9249-9AEA24148AAF}" type="pres">
      <dgm:prSet presAssocID="{CB2F7C95-B408-4E81-9695-524CBEEF9507}" presName="compNode" presStyleCnt="0"/>
      <dgm:spPr/>
    </dgm:pt>
    <dgm:pt modelId="{FEC6F5E5-52A9-4F96-90B7-32D25792261B}" type="pres">
      <dgm:prSet presAssocID="{CB2F7C95-B408-4E81-9695-524CBEEF9507}" presName="iconBgRect" presStyleLbl="bgShp" presStyleIdx="4" presStyleCnt="6"/>
      <dgm:spPr>
        <a:prstGeom prst="round2DiagRect">
          <a:avLst>
            <a:gd name="adj1" fmla="val 29727"/>
            <a:gd name="adj2" fmla="val 0"/>
          </a:avLst>
        </a:prstGeom>
      </dgm:spPr>
    </dgm:pt>
    <dgm:pt modelId="{2EA32A0F-AD9D-4122-9F72-583E91EEFBFA}" type="pres">
      <dgm:prSet presAssocID="{CB2F7C95-B408-4E81-9695-524CBEEF950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n"/>
        </a:ext>
      </dgm:extLst>
    </dgm:pt>
    <dgm:pt modelId="{1A02A56E-25E2-4972-937B-D372C398F298}" type="pres">
      <dgm:prSet presAssocID="{CB2F7C95-B408-4E81-9695-524CBEEF9507}" presName="spaceRect" presStyleCnt="0"/>
      <dgm:spPr/>
    </dgm:pt>
    <dgm:pt modelId="{45ABEF1E-F681-4D56-BA82-3EAD50A95CBF}" type="pres">
      <dgm:prSet presAssocID="{CB2F7C95-B408-4E81-9695-524CBEEF9507}" presName="textRect" presStyleLbl="revTx" presStyleIdx="4" presStyleCnt="6">
        <dgm:presLayoutVars>
          <dgm:chMax val="1"/>
          <dgm:chPref val="1"/>
        </dgm:presLayoutVars>
      </dgm:prSet>
      <dgm:spPr/>
    </dgm:pt>
    <dgm:pt modelId="{79E9F7AD-BADE-48BA-8184-4BE0269F503E}" type="pres">
      <dgm:prSet presAssocID="{63D5522A-7D18-49F5-8AB6-5C9529805955}" presName="sibTrans" presStyleCnt="0"/>
      <dgm:spPr/>
    </dgm:pt>
    <dgm:pt modelId="{90968464-92CB-4582-B7BD-4549F76CBA88}" type="pres">
      <dgm:prSet presAssocID="{68560205-5849-48EC-BC9D-7FA41D715BF0}" presName="compNode" presStyleCnt="0"/>
      <dgm:spPr/>
    </dgm:pt>
    <dgm:pt modelId="{DC787B9E-3142-4538-A1FA-921D0E4C8622}" type="pres">
      <dgm:prSet presAssocID="{68560205-5849-48EC-BC9D-7FA41D715BF0}" presName="iconBgRect" presStyleLbl="bgShp" presStyleIdx="5" presStyleCnt="6"/>
      <dgm:spPr>
        <a:prstGeom prst="round2DiagRect">
          <a:avLst>
            <a:gd name="adj1" fmla="val 29727"/>
            <a:gd name="adj2" fmla="val 0"/>
          </a:avLst>
        </a:prstGeom>
      </dgm:spPr>
    </dgm:pt>
    <dgm:pt modelId="{86A390B6-9DE9-49A1-8DB0-101B66303635}" type="pres">
      <dgm:prSet presAssocID="{68560205-5849-48EC-BC9D-7FA41D715BF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a:ext>
      </dgm:extLst>
    </dgm:pt>
    <dgm:pt modelId="{0D9094F1-98EB-425A-9E7E-F452452F2BED}" type="pres">
      <dgm:prSet presAssocID="{68560205-5849-48EC-BC9D-7FA41D715BF0}" presName="spaceRect" presStyleCnt="0"/>
      <dgm:spPr/>
    </dgm:pt>
    <dgm:pt modelId="{2417CB20-B141-4C61-A80C-06DAB21DA5DE}" type="pres">
      <dgm:prSet presAssocID="{68560205-5849-48EC-BC9D-7FA41D715BF0}" presName="textRect" presStyleLbl="revTx" presStyleIdx="5" presStyleCnt="6">
        <dgm:presLayoutVars>
          <dgm:chMax val="1"/>
          <dgm:chPref val="1"/>
        </dgm:presLayoutVars>
      </dgm:prSet>
      <dgm:spPr/>
    </dgm:pt>
  </dgm:ptLst>
  <dgm:cxnLst>
    <dgm:cxn modelId="{5B96C112-AA82-4CD5-BE20-8CC69B4667C8}" type="presOf" srcId="{68D01089-2B8A-4D87-8DC8-11D67661897B}" destId="{9BAB3A80-B6F7-49E6-AC19-3D2DDE33E72D}" srcOrd="0" destOrd="0" presId="urn:microsoft.com/office/officeart/2018/5/layout/IconLeafLabelList"/>
    <dgm:cxn modelId="{5078CE62-18E3-4AEF-B636-7AF4E35BD86A}" srcId="{D83890B2-71AF-442E-BFB4-59FE9F634202}" destId="{560D54D0-823A-46C0-869D-10C183CA3230}" srcOrd="2" destOrd="0" parTransId="{131354F2-DEE3-48E9-9ABD-1BF8D5CA2FA9}" sibTransId="{ED186023-5B3E-4A26-81B1-01A1A36383DC}"/>
    <dgm:cxn modelId="{2D78D568-294D-4BB9-BA40-C306153135AF}" srcId="{D83890B2-71AF-442E-BFB4-59FE9F634202}" destId="{68560205-5849-48EC-BC9D-7FA41D715BF0}" srcOrd="5" destOrd="0" parTransId="{9E8B01B8-5399-48B9-80D3-AD456D20D814}" sibTransId="{D1F978D1-C9C9-49CF-BD1F-BDBEE02A30D2}"/>
    <dgm:cxn modelId="{92A4316A-A126-49E2-8221-53A297967C34}" srcId="{D83890B2-71AF-442E-BFB4-59FE9F634202}" destId="{68D01089-2B8A-4D87-8DC8-11D67661897B}" srcOrd="0" destOrd="0" parTransId="{8478156B-308E-4CD7-A839-D23C5BAC4853}" sibTransId="{C43D672A-EEE7-4382-9F8A-B77F8800FFE7}"/>
    <dgm:cxn modelId="{006BD256-3AC7-4385-90A5-0E89DF7C5D97}" type="presOf" srcId="{68560205-5849-48EC-BC9D-7FA41D715BF0}" destId="{2417CB20-B141-4C61-A80C-06DAB21DA5DE}" srcOrd="0" destOrd="0" presId="urn:microsoft.com/office/officeart/2018/5/layout/IconLeafLabelList"/>
    <dgm:cxn modelId="{D4B6AA8B-FC0E-4081-A9C4-680A6ACD8B75}" type="presOf" srcId="{BD82D165-CF48-4261-991D-3C697F5E8243}" destId="{A1FC4E26-95D6-41C4-93F2-81CEB6ACA883}" srcOrd="0" destOrd="0" presId="urn:microsoft.com/office/officeart/2018/5/layout/IconLeafLabelList"/>
    <dgm:cxn modelId="{8B7D588D-0AD2-401F-AB86-AE5B433D1FA5}" type="presOf" srcId="{560D54D0-823A-46C0-869D-10C183CA3230}" destId="{F3D011EF-A9A5-4BDB-88B3-165C4D26F527}" srcOrd="0" destOrd="0" presId="urn:microsoft.com/office/officeart/2018/5/layout/IconLeafLabelList"/>
    <dgm:cxn modelId="{0D4A26B9-0998-47DD-859B-C120FFDC83C5}" srcId="{D83890B2-71AF-442E-BFB4-59FE9F634202}" destId="{BD82D165-CF48-4261-991D-3C697F5E8243}" srcOrd="3" destOrd="0" parTransId="{9E252855-0F67-4008-9C8D-7A7F0EB8B312}" sibTransId="{A116E8B3-57B3-421A-A7F3-9C6D473CDCBF}"/>
    <dgm:cxn modelId="{0136B9BD-9103-414D-A0E7-3ED44EC67E40}" type="presOf" srcId="{CB2F7C95-B408-4E81-9695-524CBEEF9507}" destId="{45ABEF1E-F681-4D56-BA82-3EAD50A95CBF}" srcOrd="0" destOrd="0" presId="urn:microsoft.com/office/officeart/2018/5/layout/IconLeafLabelList"/>
    <dgm:cxn modelId="{0309E5BE-703C-422C-97EF-004703A2FBBF}" srcId="{D83890B2-71AF-442E-BFB4-59FE9F634202}" destId="{4AFDD496-3A84-4301-99E8-5CC0F44D846A}" srcOrd="1" destOrd="0" parTransId="{E23240DE-7653-4D9A-806B-0AAF76E06697}" sibTransId="{C8BB064C-E28D-4D3F-A850-9398E0D4BDC5}"/>
    <dgm:cxn modelId="{435546D2-4F04-46D7-9BFB-7B057810645F}" type="presOf" srcId="{4AFDD496-3A84-4301-99E8-5CC0F44D846A}" destId="{36691CCC-1FCA-45B2-85F5-1354CAB03162}" srcOrd="0" destOrd="0" presId="urn:microsoft.com/office/officeart/2018/5/layout/IconLeafLabelList"/>
    <dgm:cxn modelId="{DCDE53E3-29FB-44D3-9685-615BEEE74116}" type="presOf" srcId="{D83890B2-71AF-442E-BFB4-59FE9F634202}" destId="{9DE6AFC1-608E-42D8-97BE-98652A87A849}" srcOrd="0" destOrd="0" presId="urn:microsoft.com/office/officeart/2018/5/layout/IconLeafLabelList"/>
    <dgm:cxn modelId="{EF6A97F6-F852-4FD9-8B96-30F44936ABE5}" srcId="{D83890B2-71AF-442E-BFB4-59FE9F634202}" destId="{CB2F7C95-B408-4E81-9695-524CBEEF9507}" srcOrd="4" destOrd="0" parTransId="{21635133-AF68-491F-A8AF-66EAAD2D9882}" sibTransId="{63D5522A-7D18-49F5-8AB6-5C9529805955}"/>
    <dgm:cxn modelId="{311C81CD-BC66-41D5-BF4C-6FAF00CA38B1}" type="presParOf" srcId="{9DE6AFC1-608E-42D8-97BE-98652A87A849}" destId="{E51478AD-5AEF-4381-B95C-F1D6D4BE440E}" srcOrd="0" destOrd="0" presId="urn:microsoft.com/office/officeart/2018/5/layout/IconLeafLabelList"/>
    <dgm:cxn modelId="{C7E1E426-D532-4CB6-AF5E-3F2AD17C193D}" type="presParOf" srcId="{E51478AD-5AEF-4381-B95C-F1D6D4BE440E}" destId="{4F6517DC-03EA-4C40-9DFC-E52DA68547B7}" srcOrd="0" destOrd="0" presId="urn:microsoft.com/office/officeart/2018/5/layout/IconLeafLabelList"/>
    <dgm:cxn modelId="{C971F464-3101-41CD-8992-0BCEC7196510}" type="presParOf" srcId="{E51478AD-5AEF-4381-B95C-F1D6D4BE440E}" destId="{9FFB0E79-22CA-4084-AF72-A6B0F92ADFB2}" srcOrd="1" destOrd="0" presId="urn:microsoft.com/office/officeart/2018/5/layout/IconLeafLabelList"/>
    <dgm:cxn modelId="{B07D1F73-6C53-46E3-9AAE-F6DA0C821801}" type="presParOf" srcId="{E51478AD-5AEF-4381-B95C-F1D6D4BE440E}" destId="{45317362-8A2A-4A80-ADC8-1B72E54CC34A}" srcOrd="2" destOrd="0" presId="urn:microsoft.com/office/officeart/2018/5/layout/IconLeafLabelList"/>
    <dgm:cxn modelId="{0BD45891-3D2A-4270-A78B-EACE6B8B65ED}" type="presParOf" srcId="{E51478AD-5AEF-4381-B95C-F1D6D4BE440E}" destId="{9BAB3A80-B6F7-49E6-AC19-3D2DDE33E72D}" srcOrd="3" destOrd="0" presId="urn:microsoft.com/office/officeart/2018/5/layout/IconLeafLabelList"/>
    <dgm:cxn modelId="{13C6B0B8-E180-4F65-ADEF-34741E60027A}" type="presParOf" srcId="{9DE6AFC1-608E-42D8-97BE-98652A87A849}" destId="{13E6A7A4-EE18-4644-B397-EA19FFDC71ED}" srcOrd="1" destOrd="0" presId="urn:microsoft.com/office/officeart/2018/5/layout/IconLeafLabelList"/>
    <dgm:cxn modelId="{D9B9C429-1F20-420C-9E4B-4A1F0B08F63B}" type="presParOf" srcId="{9DE6AFC1-608E-42D8-97BE-98652A87A849}" destId="{8D9AACC2-3006-4F90-9B43-DA57B76E9F9F}" srcOrd="2" destOrd="0" presId="urn:microsoft.com/office/officeart/2018/5/layout/IconLeafLabelList"/>
    <dgm:cxn modelId="{73DCE108-3D4A-491D-BE1B-C38189DA73D4}" type="presParOf" srcId="{8D9AACC2-3006-4F90-9B43-DA57B76E9F9F}" destId="{50F42983-CFCC-41FC-BD9F-0F680550CA73}" srcOrd="0" destOrd="0" presId="urn:microsoft.com/office/officeart/2018/5/layout/IconLeafLabelList"/>
    <dgm:cxn modelId="{0F657F8B-068D-4F60-BBA7-9AFAD3BFB7D1}" type="presParOf" srcId="{8D9AACC2-3006-4F90-9B43-DA57B76E9F9F}" destId="{18F2A512-7C46-4964-ADED-25D73815D9E8}" srcOrd="1" destOrd="0" presId="urn:microsoft.com/office/officeart/2018/5/layout/IconLeafLabelList"/>
    <dgm:cxn modelId="{4A79EE84-9895-4F52-84CD-6A363CBE115A}" type="presParOf" srcId="{8D9AACC2-3006-4F90-9B43-DA57B76E9F9F}" destId="{F3580451-E5AB-4CDC-9387-3B8E76F95850}" srcOrd="2" destOrd="0" presId="urn:microsoft.com/office/officeart/2018/5/layout/IconLeafLabelList"/>
    <dgm:cxn modelId="{6AE2915F-0075-45A6-A674-C48BE34D5C31}" type="presParOf" srcId="{8D9AACC2-3006-4F90-9B43-DA57B76E9F9F}" destId="{36691CCC-1FCA-45B2-85F5-1354CAB03162}" srcOrd="3" destOrd="0" presId="urn:microsoft.com/office/officeart/2018/5/layout/IconLeafLabelList"/>
    <dgm:cxn modelId="{20D2287B-C844-4961-A9BB-333599168408}" type="presParOf" srcId="{9DE6AFC1-608E-42D8-97BE-98652A87A849}" destId="{3D9F8D84-15C4-4499-8EC5-36CFE24A7C82}" srcOrd="3" destOrd="0" presId="urn:microsoft.com/office/officeart/2018/5/layout/IconLeafLabelList"/>
    <dgm:cxn modelId="{D527F9E4-A823-451D-AFED-C4971217FE59}" type="presParOf" srcId="{9DE6AFC1-608E-42D8-97BE-98652A87A849}" destId="{ECF6A09F-AF5A-410C-8759-FF699E9DD4EF}" srcOrd="4" destOrd="0" presId="urn:microsoft.com/office/officeart/2018/5/layout/IconLeafLabelList"/>
    <dgm:cxn modelId="{AD747315-8C5B-40BD-A35F-3D0861EA09B8}" type="presParOf" srcId="{ECF6A09F-AF5A-410C-8759-FF699E9DD4EF}" destId="{76BED9B2-1ECE-4215-B708-97B4899F1D9A}" srcOrd="0" destOrd="0" presId="urn:microsoft.com/office/officeart/2018/5/layout/IconLeafLabelList"/>
    <dgm:cxn modelId="{2B7ECEF5-395A-4737-90B5-8911FE6EAE9F}" type="presParOf" srcId="{ECF6A09F-AF5A-410C-8759-FF699E9DD4EF}" destId="{8EFB7484-6A2B-4732-A9C8-4015B90826DE}" srcOrd="1" destOrd="0" presId="urn:microsoft.com/office/officeart/2018/5/layout/IconLeafLabelList"/>
    <dgm:cxn modelId="{907B47B8-D5AF-47B5-9171-0D4C935D1518}" type="presParOf" srcId="{ECF6A09F-AF5A-410C-8759-FF699E9DD4EF}" destId="{5D97647E-107A-46E4-9ABD-CABE8D997787}" srcOrd="2" destOrd="0" presId="urn:microsoft.com/office/officeart/2018/5/layout/IconLeafLabelList"/>
    <dgm:cxn modelId="{0D8E57E7-0CF7-4F77-B946-3033D3349677}" type="presParOf" srcId="{ECF6A09F-AF5A-410C-8759-FF699E9DD4EF}" destId="{F3D011EF-A9A5-4BDB-88B3-165C4D26F527}" srcOrd="3" destOrd="0" presId="urn:microsoft.com/office/officeart/2018/5/layout/IconLeafLabelList"/>
    <dgm:cxn modelId="{0C696CB2-03BC-4B11-BD8F-C6929E899ABA}" type="presParOf" srcId="{9DE6AFC1-608E-42D8-97BE-98652A87A849}" destId="{5A888B7E-3775-4EEA-B7BF-4287FE6779AE}" srcOrd="5" destOrd="0" presId="urn:microsoft.com/office/officeart/2018/5/layout/IconLeafLabelList"/>
    <dgm:cxn modelId="{A71C5155-9C1D-42DC-89CB-E52E6B2742E4}" type="presParOf" srcId="{9DE6AFC1-608E-42D8-97BE-98652A87A849}" destId="{D877F61D-CAAD-40D9-8429-3D8A1BA812D3}" srcOrd="6" destOrd="0" presId="urn:microsoft.com/office/officeart/2018/5/layout/IconLeafLabelList"/>
    <dgm:cxn modelId="{F8336135-4E7A-4CE1-B439-5B011221995A}" type="presParOf" srcId="{D877F61D-CAAD-40D9-8429-3D8A1BA812D3}" destId="{03DBF22E-C75A-4BA8-B182-868026A3528E}" srcOrd="0" destOrd="0" presId="urn:microsoft.com/office/officeart/2018/5/layout/IconLeafLabelList"/>
    <dgm:cxn modelId="{5258B3DA-9EA0-43B3-8D23-925C6589D068}" type="presParOf" srcId="{D877F61D-CAAD-40D9-8429-3D8A1BA812D3}" destId="{78A82287-FFB3-452B-8051-3D4D88C23530}" srcOrd="1" destOrd="0" presId="urn:microsoft.com/office/officeart/2018/5/layout/IconLeafLabelList"/>
    <dgm:cxn modelId="{A956E17D-427C-47A1-B728-20B60326D9DA}" type="presParOf" srcId="{D877F61D-CAAD-40D9-8429-3D8A1BA812D3}" destId="{76F468FE-4579-4955-927D-0A56B8B41B40}" srcOrd="2" destOrd="0" presId="urn:microsoft.com/office/officeart/2018/5/layout/IconLeafLabelList"/>
    <dgm:cxn modelId="{E75CDC2F-3041-4883-BDCF-24EF7BF0BE0F}" type="presParOf" srcId="{D877F61D-CAAD-40D9-8429-3D8A1BA812D3}" destId="{A1FC4E26-95D6-41C4-93F2-81CEB6ACA883}" srcOrd="3" destOrd="0" presId="urn:microsoft.com/office/officeart/2018/5/layout/IconLeafLabelList"/>
    <dgm:cxn modelId="{A473CC83-BC7D-468E-808B-5BF7DDD3730F}" type="presParOf" srcId="{9DE6AFC1-608E-42D8-97BE-98652A87A849}" destId="{F5A9A541-9D2E-43ED-85F4-28F78E2B3B2A}" srcOrd="7" destOrd="0" presId="urn:microsoft.com/office/officeart/2018/5/layout/IconLeafLabelList"/>
    <dgm:cxn modelId="{1D93FEF4-10A9-4774-B990-1396005E27AC}" type="presParOf" srcId="{9DE6AFC1-608E-42D8-97BE-98652A87A849}" destId="{167DA630-41A9-4911-9249-9AEA24148AAF}" srcOrd="8" destOrd="0" presId="urn:microsoft.com/office/officeart/2018/5/layout/IconLeafLabelList"/>
    <dgm:cxn modelId="{2F54E022-33F0-4E4A-B316-50D4F4BB2D5B}" type="presParOf" srcId="{167DA630-41A9-4911-9249-9AEA24148AAF}" destId="{FEC6F5E5-52A9-4F96-90B7-32D25792261B}" srcOrd="0" destOrd="0" presId="urn:microsoft.com/office/officeart/2018/5/layout/IconLeafLabelList"/>
    <dgm:cxn modelId="{6DD315C3-72BE-43CA-BEF7-687B8574BFD3}" type="presParOf" srcId="{167DA630-41A9-4911-9249-9AEA24148AAF}" destId="{2EA32A0F-AD9D-4122-9F72-583E91EEFBFA}" srcOrd="1" destOrd="0" presId="urn:microsoft.com/office/officeart/2018/5/layout/IconLeafLabelList"/>
    <dgm:cxn modelId="{726222C2-D850-4BCA-8944-23079232C8E0}" type="presParOf" srcId="{167DA630-41A9-4911-9249-9AEA24148AAF}" destId="{1A02A56E-25E2-4972-937B-D372C398F298}" srcOrd="2" destOrd="0" presId="urn:microsoft.com/office/officeart/2018/5/layout/IconLeafLabelList"/>
    <dgm:cxn modelId="{3CEF811E-187C-486E-A6B9-A504333DD4A2}" type="presParOf" srcId="{167DA630-41A9-4911-9249-9AEA24148AAF}" destId="{45ABEF1E-F681-4D56-BA82-3EAD50A95CBF}" srcOrd="3" destOrd="0" presId="urn:microsoft.com/office/officeart/2018/5/layout/IconLeafLabelList"/>
    <dgm:cxn modelId="{9D7F8D1D-0A72-4DD4-B869-311ADDCB04EB}" type="presParOf" srcId="{9DE6AFC1-608E-42D8-97BE-98652A87A849}" destId="{79E9F7AD-BADE-48BA-8184-4BE0269F503E}" srcOrd="9" destOrd="0" presId="urn:microsoft.com/office/officeart/2018/5/layout/IconLeafLabelList"/>
    <dgm:cxn modelId="{12411F13-82C1-47F5-BEC6-6006C3D17C3B}" type="presParOf" srcId="{9DE6AFC1-608E-42D8-97BE-98652A87A849}" destId="{90968464-92CB-4582-B7BD-4549F76CBA88}" srcOrd="10" destOrd="0" presId="urn:microsoft.com/office/officeart/2018/5/layout/IconLeafLabelList"/>
    <dgm:cxn modelId="{55E432E0-2328-4400-9942-A3BDBCCED18F}" type="presParOf" srcId="{90968464-92CB-4582-B7BD-4549F76CBA88}" destId="{DC787B9E-3142-4538-A1FA-921D0E4C8622}" srcOrd="0" destOrd="0" presId="urn:microsoft.com/office/officeart/2018/5/layout/IconLeafLabelList"/>
    <dgm:cxn modelId="{81667BAF-C2A8-4A25-BC62-21C6BCE17B9D}" type="presParOf" srcId="{90968464-92CB-4582-B7BD-4549F76CBA88}" destId="{86A390B6-9DE9-49A1-8DB0-101B66303635}" srcOrd="1" destOrd="0" presId="urn:microsoft.com/office/officeart/2018/5/layout/IconLeafLabelList"/>
    <dgm:cxn modelId="{0CAFFBCE-AEC9-4CE2-B51A-56D63A6E27FE}" type="presParOf" srcId="{90968464-92CB-4582-B7BD-4549F76CBA88}" destId="{0D9094F1-98EB-425A-9E7E-F452452F2BED}" srcOrd="2" destOrd="0" presId="urn:microsoft.com/office/officeart/2018/5/layout/IconLeafLabelList"/>
    <dgm:cxn modelId="{516B1A8A-D5B7-4ADE-A169-4DBC94F5A14C}" type="presParOf" srcId="{90968464-92CB-4582-B7BD-4549F76CBA88}" destId="{2417CB20-B141-4C61-A80C-06DAB21DA5D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70BB7D-03B0-4F80-8F56-074AD3BBB76E}"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A0AB126B-6E6D-4460-9E7B-24327EE89D17}">
      <dgm:prSet phldrT="[Text]" phldr="1" custT="1"/>
      <dgm:spPr>
        <a:solidFill>
          <a:schemeClr val="bg1"/>
        </a:solidFill>
      </dgm:spPr>
      <dgm:t>
        <a:bodyPr/>
        <a:lstStyle/>
        <a:p>
          <a:endParaRPr lang="en-US" sz="5400" dirty="0"/>
        </a:p>
      </dgm:t>
    </dgm:pt>
    <dgm:pt modelId="{B63F55CA-16DB-40C9-9842-44F723728807}" type="parTrans" cxnId="{58CDB6E5-F676-421C-9036-0A87CAB0DE74}">
      <dgm:prSet/>
      <dgm:spPr/>
      <dgm:t>
        <a:bodyPr/>
        <a:lstStyle/>
        <a:p>
          <a:endParaRPr lang="en-US" sz="1800"/>
        </a:p>
      </dgm:t>
    </dgm:pt>
    <dgm:pt modelId="{31BE4362-78D6-4232-A9F0-2111EE372D64}" type="sibTrans" cxnId="{58CDB6E5-F676-421C-9036-0A87CAB0DE74}">
      <dgm:prSet/>
      <dgm:spPr/>
      <dgm:t>
        <a:bodyPr/>
        <a:lstStyle/>
        <a:p>
          <a:endParaRPr lang="en-US" sz="1800"/>
        </a:p>
      </dgm:t>
    </dgm:pt>
    <dgm:pt modelId="{E0971D60-E3D9-4AE4-B2E7-CBE9DB7E8FF3}">
      <dgm:prSet phldrT="[Text]" custT="1"/>
      <dgm:spPr/>
      <dgm:t>
        <a:bodyPr/>
        <a:lstStyle/>
        <a:p>
          <a:r>
            <a:rPr lang="en-US" sz="1100" dirty="0"/>
            <a:t>O16N</a:t>
          </a:r>
        </a:p>
      </dgm:t>
    </dgm:pt>
    <dgm:pt modelId="{DA90EFDC-241A-412A-9183-C55E194E205A}" type="parTrans" cxnId="{5A97C7E6-D193-46C4-8DAB-A32A5D615214}">
      <dgm:prSet/>
      <dgm:spPr/>
      <dgm:t>
        <a:bodyPr/>
        <a:lstStyle/>
        <a:p>
          <a:endParaRPr lang="en-US" sz="1800"/>
        </a:p>
      </dgm:t>
    </dgm:pt>
    <dgm:pt modelId="{7704CC11-6738-4109-9075-A126211ABF24}" type="sibTrans" cxnId="{5A97C7E6-D193-46C4-8DAB-A32A5D615214}">
      <dgm:prSet/>
      <dgm:spPr/>
      <dgm:t>
        <a:bodyPr/>
        <a:lstStyle/>
        <a:p>
          <a:endParaRPr lang="en-US" sz="1800"/>
        </a:p>
      </dgm:t>
    </dgm:pt>
    <dgm:pt modelId="{CC7352F0-FD50-4181-9026-F4EC6A876A02}">
      <dgm:prSet phldrT="[Text]" custT="1"/>
      <dgm:spPr/>
      <dgm:t>
        <a:bodyPr/>
        <a:lstStyle/>
        <a:p>
          <a:r>
            <a:rPr lang="en-US" sz="1100" dirty="0"/>
            <a:t>Orchestration &amp; </a:t>
          </a:r>
          <a:br>
            <a:rPr lang="en-US" sz="1100" dirty="0"/>
          </a:br>
          <a:r>
            <a:rPr lang="en-US" sz="1100" dirty="0"/>
            <a:t>Scheduling</a:t>
          </a:r>
        </a:p>
      </dgm:t>
    </dgm:pt>
    <dgm:pt modelId="{23A96E8F-D056-41AC-8105-4BB8B8CC3962}" type="parTrans" cxnId="{F18F786B-4FE0-4AF0-AE3D-89957D614636}">
      <dgm:prSet/>
      <dgm:spPr/>
      <dgm:t>
        <a:bodyPr/>
        <a:lstStyle/>
        <a:p>
          <a:endParaRPr lang="en-US" sz="1800"/>
        </a:p>
      </dgm:t>
    </dgm:pt>
    <dgm:pt modelId="{00788A29-CDC2-4BCF-8D4A-0A93B45A3F4B}" type="sibTrans" cxnId="{F18F786B-4FE0-4AF0-AE3D-89957D614636}">
      <dgm:prSet/>
      <dgm:spPr/>
      <dgm:t>
        <a:bodyPr/>
        <a:lstStyle/>
        <a:p>
          <a:endParaRPr lang="en-US" sz="1800"/>
        </a:p>
      </dgm:t>
    </dgm:pt>
    <dgm:pt modelId="{FBDACC41-64C1-4A67-A639-22DC8C66E3C6}">
      <dgm:prSet phldrT="[Text]" custT="1"/>
      <dgm:spPr/>
      <dgm:t>
        <a:bodyPr/>
        <a:lstStyle/>
        <a:p>
          <a:r>
            <a:rPr lang="en-US" sz="1100" dirty="0"/>
            <a:t>Security </a:t>
          </a:r>
          <a:br>
            <a:rPr lang="en-US" sz="1100" dirty="0"/>
          </a:br>
          <a:r>
            <a:rPr lang="en-US" sz="1100" dirty="0"/>
            <a:t>&amp; </a:t>
          </a:r>
          <a:br>
            <a:rPr lang="en-US" sz="1100" dirty="0"/>
          </a:br>
          <a:r>
            <a:rPr lang="en-US" sz="1100" dirty="0"/>
            <a:t>Scale</a:t>
          </a:r>
        </a:p>
      </dgm:t>
    </dgm:pt>
    <dgm:pt modelId="{EE6BAC5D-8BE6-425D-A086-A9F81905A487}" type="parTrans" cxnId="{533437CB-AFE6-4CBF-9BD2-B4212F21397F}">
      <dgm:prSet/>
      <dgm:spPr/>
      <dgm:t>
        <a:bodyPr/>
        <a:lstStyle/>
        <a:p>
          <a:endParaRPr lang="en-US" sz="1800"/>
        </a:p>
      </dgm:t>
    </dgm:pt>
    <dgm:pt modelId="{D085673C-7517-4311-B521-82B06B6C54C6}" type="sibTrans" cxnId="{533437CB-AFE6-4CBF-9BD2-B4212F21397F}">
      <dgm:prSet/>
      <dgm:spPr/>
      <dgm:t>
        <a:bodyPr/>
        <a:lstStyle/>
        <a:p>
          <a:endParaRPr lang="en-US" sz="1800"/>
        </a:p>
      </dgm:t>
    </dgm:pt>
    <dgm:pt modelId="{47AE8E73-190C-481E-A2DC-F69252ED2EDB}">
      <dgm:prSet phldrT="[Text]" custT="1"/>
      <dgm:spPr/>
      <dgm:t>
        <a:bodyPr/>
        <a:lstStyle/>
        <a:p>
          <a:r>
            <a:rPr lang="en-US" sz="1100" dirty="0"/>
            <a:t>Control Flow</a:t>
          </a:r>
        </a:p>
      </dgm:t>
    </dgm:pt>
    <dgm:pt modelId="{CF7F7ECB-61F5-4672-A504-2296976838AD}" type="parTrans" cxnId="{687719F3-695D-40D6-93DB-853F7CDD553C}">
      <dgm:prSet/>
      <dgm:spPr/>
      <dgm:t>
        <a:bodyPr/>
        <a:lstStyle/>
        <a:p>
          <a:endParaRPr lang="en-US" sz="1800"/>
        </a:p>
      </dgm:t>
    </dgm:pt>
    <dgm:pt modelId="{C0C8C84F-81EE-49AE-99AB-48A2489B4033}" type="sibTrans" cxnId="{687719F3-695D-40D6-93DB-853F7CDD553C}">
      <dgm:prSet/>
      <dgm:spPr/>
      <dgm:t>
        <a:bodyPr/>
        <a:lstStyle/>
        <a:p>
          <a:endParaRPr lang="en-US" sz="1800"/>
        </a:p>
      </dgm:t>
    </dgm:pt>
    <dgm:pt modelId="{4D051D72-132B-43F9-AE1D-BEE53D8A3419}" type="pres">
      <dgm:prSet presAssocID="{BF70BB7D-03B0-4F80-8F56-074AD3BBB76E}" presName="Name0" presStyleCnt="0">
        <dgm:presLayoutVars>
          <dgm:chMax val="1"/>
          <dgm:dir/>
          <dgm:animLvl val="ctr"/>
          <dgm:resizeHandles val="exact"/>
        </dgm:presLayoutVars>
      </dgm:prSet>
      <dgm:spPr/>
    </dgm:pt>
    <dgm:pt modelId="{DDFD9B69-BE63-46B5-9724-6919E34ABE71}" type="pres">
      <dgm:prSet presAssocID="{A0AB126B-6E6D-4460-9E7B-24327EE89D17}" presName="centerShape" presStyleLbl="node0" presStyleIdx="0" presStyleCnt="1"/>
      <dgm:spPr/>
    </dgm:pt>
    <dgm:pt modelId="{8875036E-8186-4066-B8AF-8AB694484E4D}" type="pres">
      <dgm:prSet presAssocID="{E0971D60-E3D9-4AE4-B2E7-CBE9DB7E8FF3}" presName="node" presStyleLbl="node1" presStyleIdx="0" presStyleCnt="4">
        <dgm:presLayoutVars>
          <dgm:bulletEnabled val="1"/>
        </dgm:presLayoutVars>
      </dgm:prSet>
      <dgm:spPr/>
    </dgm:pt>
    <dgm:pt modelId="{4E64E2F9-B19E-4114-9785-FB449F9581CF}" type="pres">
      <dgm:prSet presAssocID="{E0971D60-E3D9-4AE4-B2E7-CBE9DB7E8FF3}" presName="dummy" presStyleCnt="0"/>
      <dgm:spPr/>
    </dgm:pt>
    <dgm:pt modelId="{D13AE2BC-04C9-446C-90A9-E833AB9E9CA6}" type="pres">
      <dgm:prSet presAssocID="{7704CC11-6738-4109-9075-A126211ABF24}" presName="sibTrans" presStyleLbl="sibTrans2D1" presStyleIdx="0" presStyleCnt="4"/>
      <dgm:spPr/>
    </dgm:pt>
    <dgm:pt modelId="{88EEF2DE-C64E-4105-AA63-0A75E3FDC648}" type="pres">
      <dgm:prSet presAssocID="{CC7352F0-FD50-4181-9026-F4EC6A876A02}" presName="node" presStyleLbl="node1" presStyleIdx="1" presStyleCnt="4" custScaleX="94786" custScaleY="95734">
        <dgm:presLayoutVars>
          <dgm:bulletEnabled val="1"/>
        </dgm:presLayoutVars>
      </dgm:prSet>
      <dgm:spPr/>
    </dgm:pt>
    <dgm:pt modelId="{D79DAF3B-5634-48C8-B0B5-7932A373C22F}" type="pres">
      <dgm:prSet presAssocID="{CC7352F0-FD50-4181-9026-F4EC6A876A02}" presName="dummy" presStyleCnt="0"/>
      <dgm:spPr/>
    </dgm:pt>
    <dgm:pt modelId="{F8AD5ADC-72EB-48B2-BBD7-CA13E1A0723C}" type="pres">
      <dgm:prSet presAssocID="{00788A29-CDC2-4BCF-8D4A-0A93B45A3F4B}" presName="sibTrans" presStyleLbl="sibTrans2D1" presStyleIdx="1" presStyleCnt="4"/>
      <dgm:spPr/>
    </dgm:pt>
    <dgm:pt modelId="{90CFA32A-4CE3-4724-A3A5-6E17EBF2C49F}" type="pres">
      <dgm:prSet presAssocID="{FBDACC41-64C1-4A67-A639-22DC8C66E3C6}" presName="node" presStyleLbl="node1" presStyleIdx="2" presStyleCnt="4">
        <dgm:presLayoutVars>
          <dgm:bulletEnabled val="1"/>
        </dgm:presLayoutVars>
      </dgm:prSet>
      <dgm:spPr/>
    </dgm:pt>
    <dgm:pt modelId="{145EC58D-34B4-43BE-ADAA-A46EE0E56E05}" type="pres">
      <dgm:prSet presAssocID="{FBDACC41-64C1-4A67-A639-22DC8C66E3C6}" presName="dummy" presStyleCnt="0"/>
      <dgm:spPr/>
    </dgm:pt>
    <dgm:pt modelId="{5CF1FB3F-ED23-49F3-A050-C97C65557FCB}" type="pres">
      <dgm:prSet presAssocID="{D085673C-7517-4311-B521-82B06B6C54C6}" presName="sibTrans" presStyleLbl="sibTrans2D1" presStyleIdx="2" presStyleCnt="4"/>
      <dgm:spPr/>
    </dgm:pt>
    <dgm:pt modelId="{0F39C8AD-1667-4053-A126-7AB9334D8E86}" type="pres">
      <dgm:prSet presAssocID="{47AE8E73-190C-481E-A2DC-F69252ED2EDB}" presName="node" presStyleLbl="node1" presStyleIdx="3" presStyleCnt="4">
        <dgm:presLayoutVars>
          <dgm:bulletEnabled val="1"/>
        </dgm:presLayoutVars>
      </dgm:prSet>
      <dgm:spPr/>
    </dgm:pt>
    <dgm:pt modelId="{F49A84C0-C05E-4F58-934F-08528460B1C9}" type="pres">
      <dgm:prSet presAssocID="{47AE8E73-190C-481E-A2DC-F69252ED2EDB}" presName="dummy" presStyleCnt="0"/>
      <dgm:spPr/>
    </dgm:pt>
    <dgm:pt modelId="{30FF014D-3AE7-4101-97ED-E5036FB5E223}" type="pres">
      <dgm:prSet presAssocID="{C0C8C84F-81EE-49AE-99AB-48A2489B4033}" presName="sibTrans" presStyleLbl="sibTrans2D1" presStyleIdx="3" presStyleCnt="4"/>
      <dgm:spPr/>
    </dgm:pt>
  </dgm:ptLst>
  <dgm:cxnLst>
    <dgm:cxn modelId="{DBD1CD0A-5D96-4867-AA81-45C6D3AC4A78}" type="presOf" srcId="{47AE8E73-190C-481E-A2DC-F69252ED2EDB}" destId="{0F39C8AD-1667-4053-A126-7AB9334D8E86}" srcOrd="0" destOrd="0" presId="urn:microsoft.com/office/officeart/2005/8/layout/radial6"/>
    <dgm:cxn modelId="{15165449-299B-4B43-BBE4-C75B0263B6B6}" type="presOf" srcId="{D085673C-7517-4311-B521-82B06B6C54C6}" destId="{5CF1FB3F-ED23-49F3-A050-C97C65557FCB}" srcOrd="0" destOrd="0" presId="urn:microsoft.com/office/officeart/2005/8/layout/radial6"/>
    <dgm:cxn modelId="{F18F786B-4FE0-4AF0-AE3D-89957D614636}" srcId="{A0AB126B-6E6D-4460-9E7B-24327EE89D17}" destId="{CC7352F0-FD50-4181-9026-F4EC6A876A02}" srcOrd="1" destOrd="0" parTransId="{23A96E8F-D056-41AC-8105-4BB8B8CC3962}" sibTransId="{00788A29-CDC2-4BCF-8D4A-0A93B45A3F4B}"/>
    <dgm:cxn modelId="{9FC7F65A-F04E-4336-A13F-F1CF8AD0168E}" type="presOf" srcId="{E0971D60-E3D9-4AE4-B2E7-CBE9DB7E8FF3}" destId="{8875036E-8186-4066-B8AF-8AB694484E4D}" srcOrd="0" destOrd="0" presId="urn:microsoft.com/office/officeart/2005/8/layout/radial6"/>
    <dgm:cxn modelId="{14E2F594-F01A-436B-A77D-F49E2E8456C4}" type="presOf" srcId="{7704CC11-6738-4109-9075-A126211ABF24}" destId="{D13AE2BC-04C9-446C-90A9-E833AB9E9CA6}" srcOrd="0" destOrd="0" presId="urn:microsoft.com/office/officeart/2005/8/layout/radial6"/>
    <dgm:cxn modelId="{5B8F6BA4-1045-4FCD-B6F4-F2C0065C3467}" type="presOf" srcId="{FBDACC41-64C1-4A67-A639-22DC8C66E3C6}" destId="{90CFA32A-4CE3-4724-A3A5-6E17EBF2C49F}" srcOrd="0" destOrd="0" presId="urn:microsoft.com/office/officeart/2005/8/layout/radial6"/>
    <dgm:cxn modelId="{609895AA-AFDE-4BC3-92F9-3B2B2B6D3264}" type="presOf" srcId="{BF70BB7D-03B0-4F80-8F56-074AD3BBB76E}" destId="{4D051D72-132B-43F9-AE1D-BEE53D8A3419}" srcOrd="0" destOrd="0" presId="urn:microsoft.com/office/officeart/2005/8/layout/radial6"/>
    <dgm:cxn modelId="{533437CB-AFE6-4CBF-9BD2-B4212F21397F}" srcId="{A0AB126B-6E6D-4460-9E7B-24327EE89D17}" destId="{FBDACC41-64C1-4A67-A639-22DC8C66E3C6}" srcOrd="2" destOrd="0" parTransId="{EE6BAC5D-8BE6-425D-A086-A9F81905A487}" sibTransId="{D085673C-7517-4311-B521-82B06B6C54C6}"/>
    <dgm:cxn modelId="{B9A84CD0-F730-40DD-BF02-273300DD7E2B}" type="presOf" srcId="{C0C8C84F-81EE-49AE-99AB-48A2489B4033}" destId="{30FF014D-3AE7-4101-97ED-E5036FB5E223}" srcOrd="0" destOrd="0" presId="urn:microsoft.com/office/officeart/2005/8/layout/radial6"/>
    <dgm:cxn modelId="{F7904DE4-814E-471D-87F3-29E18A605859}" type="presOf" srcId="{CC7352F0-FD50-4181-9026-F4EC6A876A02}" destId="{88EEF2DE-C64E-4105-AA63-0A75E3FDC648}" srcOrd="0" destOrd="0" presId="urn:microsoft.com/office/officeart/2005/8/layout/radial6"/>
    <dgm:cxn modelId="{58CDB6E5-F676-421C-9036-0A87CAB0DE74}" srcId="{BF70BB7D-03B0-4F80-8F56-074AD3BBB76E}" destId="{A0AB126B-6E6D-4460-9E7B-24327EE89D17}" srcOrd="0" destOrd="0" parTransId="{B63F55CA-16DB-40C9-9842-44F723728807}" sibTransId="{31BE4362-78D6-4232-A9F0-2111EE372D64}"/>
    <dgm:cxn modelId="{5A97C7E6-D193-46C4-8DAB-A32A5D615214}" srcId="{A0AB126B-6E6D-4460-9E7B-24327EE89D17}" destId="{E0971D60-E3D9-4AE4-B2E7-CBE9DB7E8FF3}" srcOrd="0" destOrd="0" parTransId="{DA90EFDC-241A-412A-9183-C55E194E205A}" sibTransId="{7704CC11-6738-4109-9075-A126211ABF24}"/>
    <dgm:cxn modelId="{691A28E9-199B-4364-86E6-5AD9D6EB2DF0}" type="presOf" srcId="{A0AB126B-6E6D-4460-9E7B-24327EE89D17}" destId="{DDFD9B69-BE63-46B5-9724-6919E34ABE71}" srcOrd="0" destOrd="0" presId="urn:microsoft.com/office/officeart/2005/8/layout/radial6"/>
    <dgm:cxn modelId="{6C9373EA-5D1A-471C-9620-663FEE35AF31}" type="presOf" srcId="{00788A29-CDC2-4BCF-8D4A-0A93B45A3F4B}" destId="{F8AD5ADC-72EB-48B2-BBD7-CA13E1A0723C}" srcOrd="0" destOrd="0" presId="urn:microsoft.com/office/officeart/2005/8/layout/radial6"/>
    <dgm:cxn modelId="{687719F3-695D-40D6-93DB-853F7CDD553C}" srcId="{A0AB126B-6E6D-4460-9E7B-24327EE89D17}" destId="{47AE8E73-190C-481E-A2DC-F69252ED2EDB}" srcOrd="3" destOrd="0" parTransId="{CF7F7ECB-61F5-4672-A504-2296976838AD}" sibTransId="{C0C8C84F-81EE-49AE-99AB-48A2489B4033}"/>
    <dgm:cxn modelId="{62E000A9-7985-4361-A6D7-9D2AAA571DEC}" type="presParOf" srcId="{4D051D72-132B-43F9-AE1D-BEE53D8A3419}" destId="{DDFD9B69-BE63-46B5-9724-6919E34ABE71}" srcOrd="0" destOrd="0" presId="urn:microsoft.com/office/officeart/2005/8/layout/radial6"/>
    <dgm:cxn modelId="{B5399AD2-F334-4A15-A278-F44EDD245B56}" type="presParOf" srcId="{4D051D72-132B-43F9-AE1D-BEE53D8A3419}" destId="{8875036E-8186-4066-B8AF-8AB694484E4D}" srcOrd="1" destOrd="0" presId="urn:microsoft.com/office/officeart/2005/8/layout/radial6"/>
    <dgm:cxn modelId="{4165F04C-EB02-4F93-9E12-CE92B9AC2ADF}" type="presParOf" srcId="{4D051D72-132B-43F9-AE1D-BEE53D8A3419}" destId="{4E64E2F9-B19E-4114-9785-FB449F9581CF}" srcOrd="2" destOrd="0" presId="urn:microsoft.com/office/officeart/2005/8/layout/radial6"/>
    <dgm:cxn modelId="{9F147E74-391E-4CF4-B79D-FFE3C6FDDC63}" type="presParOf" srcId="{4D051D72-132B-43F9-AE1D-BEE53D8A3419}" destId="{D13AE2BC-04C9-446C-90A9-E833AB9E9CA6}" srcOrd="3" destOrd="0" presId="urn:microsoft.com/office/officeart/2005/8/layout/radial6"/>
    <dgm:cxn modelId="{58E4E737-D26B-49C3-B056-B594847324FB}" type="presParOf" srcId="{4D051D72-132B-43F9-AE1D-BEE53D8A3419}" destId="{88EEF2DE-C64E-4105-AA63-0A75E3FDC648}" srcOrd="4" destOrd="0" presId="urn:microsoft.com/office/officeart/2005/8/layout/radial6"/>
    <dgm:cxn modelId="{1426BC51-C221-4D30-9FEC-432FB3D524A7}" type="presParOf" srcId="{4D051D72-132B-43F9-AE1D-BEE53D8A3419}" destId="{D79DAF3B-5634-48C8-B0B5-7932A373C22F}" srcOrd="5" destOrd="0" presId="urn:microsoft.com/office/officeart/2005/8/layout/radial6"/>
    <dgm:cxn modelId="{FEC95CCE-C3A3-4BE5-8A98-8CEAEB5EFCF6}" type="presParOf" srcId="{4D051D72-132B-43F9-AE1D-BEE53D8A3419}" destId="{F8AD5ADC-72EB-48B2-BBD7-CA13E1A0723C}" srcOrd="6" destOrd="0" presId="urn:microsoft.com/office/officeart/2005/8/layout/radial6"/>
    <dgm:cxn modelId="{101F2298-B785-4085-A1DC-E8A727EE4809}" type="presParOf" srcId="{4D051D72-132B-43F9-AE1D-BEE53D8A3419}" destId="{90CFA32A-4CE3-4724-A3A5-6E17EBF2C49F}" srcOrd="7" destOrd="0" presId="urn:microsoft.com/office/officeart/2005/8/layout/radial6"/>
    <dgm:cxn modelId="{DF8BA064-084D-4676-9765-C49CD2969E1A}" type="presParOf" srcId="{4D051D72-132B-43F9-AE1D-BEE53D8A3419}" destId="{145EC58D-34B4-43BE-ADAA-A46EE0E56E05}" srcOrd="8" destOrd="0" presId="urn:microsoft.com/office/officeart/2005/8/layout/radial6"/>
    <dgm:cxn modelId="{2D9D8EB4-DB30-4149-B538-8B6E93FB3EB0}" type="presParOf" srcId="{4D051D72-132B-43F9-AE1D-BEE53D8A3419}" destId="{5CF1FB3F-ED23-49F3-A050-C97C65557FCB}" srcOrd="9" destOrd="0" presId="urn:microsoft.com/office/officeart/2005/8/layout/radial6"/>
    <dgm:cxn modelId="{71CC50E9-0901-487A-A745-6BA0EA6C2E87}" type="presParOf" srcId="{4D051D72-132B-43F9-AE1D-BEE53D8A3419}" destId="{0F39C8AD-1667-4053-A126-7AB9334D8E86}" srcOrd="10" destOrd="0" presId="urn:microsoft.com/office/officeart/2005/8/layout/radial6"/>
    <dgm:cxn modelId="{005BC58D-797C-4C66-B6F7-590B74B6564A}" type="presParOf" srcId="{4D051D72-132B-43F9-AE1D-BEE53D8A3419}" destId="{F49A84C0-C05E-4F58-934F-08528460B1C9}" srcOrd="11" destOrd="0" presId="urn:microsoft.com/office/officeart/2005/8/layout/radial6"/>
    <dgm:cxn modelId="{92E96CA0-D376-4F0C-BC0C-9D8CA51DBC8C}" type="presParOf" srcId="{4D051D72-132B-43F9-AE1D-BEE53D8A3419}" destId="{30FF014D-3AE7-4101-97ED-E5036FB5E223}"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8ABDAA-4160-4371-826C-669E5832A516}" type="doc">
      <dgm:prSet loTypeId="urn:microsoft.com/office/officeart/2005/8/layout/rings+Icon" loCatId="relationship" qsTypeId="urn:microsoft.com/office/officeart/2005/8/quickstyle/simple1" qsCatId="simple" csTypeId="urn:microsoft.com/office/officeart/2005/8/colors/colorful5" csCatId="colorful" phldr="1"/>
      <dgm:spPr/>
    </dgm:pt>
    <dgm:pt modelId="{475431D2-2E51-4235-AD45-39562C3B726B}">
      <dgm:prSet phldrT="[Text]"/>
      <dgm:spPr/>
      <dgm:t>
        <a:bodyPr/>
        <a:lstStyle/>
        <a:p>
          <a:r>
            <a:rPr lang="en-US" dirty="0"/>
            <a:t>Acquisition </a:t>
          </a:r>
          <a:br>
            <a:rPr lang="en-US" dirty="0"/>
          </a:br>
          <a:r>
            <a:rPr lang="en-US" dirty="0"/>
            <a:t>&amp; Rectangulization</a:t>
          </a:r>
        </a:p>
      </dgm:t>
    </dgm:pt>
    <dgm:pt modelId="{FD46F0EC-E3F3-4D96-8276-4BFA5FF3ACCB}" type="parTrans" cxnId="{E89E907E-AF04-4B5F-B3F2-534B68BD2D73}">
      <dgm:prSet/>
      <dgm:spPr/>
      <dgm:t>
        <a:bodyPr/>
        <a:lstStyle/>
        <a:p>
          <a:endParaRPr lang="en-US"/>
        </a:p>
      </dgm:t>
    </dgm:pt>
    <dgm:pt modelId="{0DE54F40-EB4B-4A27-B72C-ED8E4780FB2A}" type="sibTrans" cxnId="{E89E907E-AF04-4B5F-B3F2-534B68BD2D73}">
      <dgm:prSet/>
      <dgm:spPr/>
      <dgm:t>
        <a:bodyPr/>
        <a:lstStyle/>
        <a:p>
          <a:endParaRPr lang="en-US"/>
        </a:p>
      </dgm:t>
    </dgm:pt>
    <dgm:pt modelId="{0F33626E-7066-4471-9ED9-11BE4BB39D92}">
      <dgm:prSet phldrT="[Text]"/>
      <dgm:spPr/>
      <dgm:t>
        <a:bodyPr/>
        <a:lstStyle/>
        <a:p>
          <a:r>
            <a:rPr lang="en-US" dirty="0"/>
            <a:t>Feature Engineering</a:t>
          </a:r>
        </a:p>
      </dgm:t>
    </dgm:pt>
    <dgm:pt modelId="{1A35EE8D-8913-48BC-8EBE-4309D2D376E4}" type="parTrans" cxnId="{0489E8C0-A0FB-417D-8B28-F3C027DF4A0A}">
      <dgm:prSet/>
      <dgm:spPr/>
      <dgm:t>
        <a:bodyPr/>
        <a:lstStyle/>
        <a:p>
          <a:endParaRPr lang="en-US"/>
        </a:p>
      </dgm:t>
    </dgm:pt>
    <dgm:pt modelId="{2250A790-ACE9-4789-A977-EB16E042B7F4}" type="sibTrans" cxnId="{0489E8C0-A0FB-417D-8B28-F3C027DF4A0A}">
      <dgm:prSet/>
      <dgm:spPr/>
      <dgm:t>
        <a:bodyPr/>
        <a:lstStyle/>
        <a:p>
          <a:endParaRPr lang="en-US"/>
        </a:p>
      </dgm:t>
    </dgm:pt>
    <dgm:pt modelId="{332C0BF0-C3F2-4365-9271-01ED122491B1}">
      <dgm:prSet phldrT="[Text]"/>
      <dgm:spPr/>
      <dgm:t>
        <a:bodyPr/>
        <a:lstStyle/>
        <a:p>
          <a:r>
            <a:rPr lang="en-US" dirty="0"/>
            <a:t>Cleaning </a:t>
          </a:r>
          <a:br>
            <a:rPr lang="en-US" dirty="0"/>
          </a:br>
          <a:r>
            <a:rPr lang="en-US" dirty="0"/>
            <a:t>&amp; </a:t>
          </a:r>
          <a:br>
            <a:rPr lang="en-US" dirty="0"/>
          </a:br>
          <a:r>
            <a:rPr lang="en-US" dirty="0"/>
            <a:t>Augmentation</a:t>
          </a:r>
        </a:p>
      </dgm:t>
    </dgm:pt>
    <dgm:pt modelId="{CA2483C2-7C58-49AB-831E-191766BEEBD0}" type="parTrans" cxnId="{7EC0FFA8-3B90-4058-932C-BA74B32173F2}">
      <dgm:prSet/>
      <dgm:spPr/>
      <dgm:t>
        <a:bodyPr/>
        <a:lstStyle/>
        <a:p>
          <a:endParaRPr lang="en-US"/>
        </a:p>
      </dgm:t>
    </dgm:pt>
    <dgm:pt modelId="{BB83A915-FFAA-4C04-9949-23A2AA26CE3C}" type="sibTrans" cxnId="{7EC0FFA8-3B90-4058-932C-BA74B32173F2}">
      <dgm:prSet/>
      <dgm:spPr/>
      <dgm:t>
        <a:bodyPr/>
        <a:lstStyle/>
        <a:p>
          <a:endParaRPr lang="en-US"/>
        </a:p>
      </dgm:t>
    </dgm:pt>
    <dgm:pt modelId="{A4113CCE-C341-4110-9DD0-BDF3115E0B24}" type="pres">
      <dgm:prSet presAssocID="{548ABDAA-4160-4371-826C-669E5832A516}" presName="Name0" presStyleCnt="0">
        <dgm:presLayoutVars>
          <dgm:chMax val="7"/>
          <dgm:dir/>
          <dgm:resizeHandles val="exact"/>
        </dgm:presLayoutVars>
      </dgm:prSet>
      <dgm:spPr/>
    </dgm:pt>
    <dgm:pt modelId="{C0BA20D8-E62F-4344-A7BD-2BB2F2A82BC5}" type="pres">
      <dgm:prSet presAssocID="{548ABDAA-4160-4371-826C-669E5832A516}" presName="ellipse1" presStyleLbl="vennNode1" presStyleIdx="0" presStyleCnt="3" custLinFactNeighborX="9519" custLinFactNeighborY="617">
        <dgm:presLayoutVars>
          <dgm:bulletEnabled val="1"/>
        </dgm:presLayoutVars>
      </dgm:prSet>
      <dgm:spPr/>
    </dgm:pt>
    <dgm:pt modelId="{950E5196-A47A-4BDB-AE7F-B624E032B12A}" type="pres">
      <dgm:prSet presAssocID="{548ABDAA-4160-4371-826C-669E5832A516}" presName="ellipse2" presStyleLbl="vennNode1" presStyleIdx="1" presStyleCnt="3">
        <dgm:presLayoutVars>
          <dgm:bulletEnabled val="1"/>
        </dgm:presLayoutVars>
      </dgm:prSet>
      <dgm:spPr/>
    </dgm:pt>
    <dgm:pt modelId="{EDB8231C-C98E-477F-B940-7E2A3AA96BD4}" type="pres">
      <dgm:prSet presAssocID="{548ABDAA-4160-4371-826C-669E5832A516}" presName="ellipse3" presStyleLbl="vennNode1" presStyleIdx="2" presStyleCnt="3" custLinFactNeighborX="-8335" custLinFactNeighborY="617">
        <dgm:presLayoutVars>
          <dgm:bulletEnabled val="1"/>
        </dgm:presLayoutVars>
      </dgm:prSet>
      <dgm:spPr/>
    </dgm:pt>
  </dgm:ptLst>
  <dgm:cxnLst>
    <dgm:cxn modelId="{B5F56D2E-4A06-4F80-8854-362CFC9F5503}" type="presOf" srcId="{0F33626E-7066-4471-9ED9-11BE4BB39D92}" destId="{950E5196-A47A-4BDB-AE7F-B624E032B12A}" srcOrd="0" destOrd="0" presId="urn:microsoft.com/office/officeart/2005/8/layout/rings+Icon"/>
    <dgm:cxn modelId="{4D44C22E-3FD8-4F8E-AAD2-B6D20527A537}" type="presOf" srcId="{475431D2-2E51-4235-AD45-39562C3B726B}" destId="{C0BA20D8-E62F-4344-A7BD-2BB2F2A82BC5}" srcOrd="0" destOrd="0" presId="urn:microsoft.com/office/officeart/2005/8/layout/rings+Icon"/>
    <dgm:cxn modelId="{49944F63-EBB4-42B5-B484-51C954059733}" type="presOf" srcId="{548ABDAA-4160-4371-826C-669E5832A516}" destId="{A4113CCE-C341-4110-9DD0-BDF3115E0B24}" srcOrd="0" destOrd="0" presId="urn:microsoft.com/office/officeart/2005/8/layout/rings+Icon"/>
    <dgm:cxn modelId="{F4AC0445-92E9-4494-A0C6-1A94A890E92E}" type="presOf" srcId="{332C0BF0-C3F2-4365-9271-01ED122491B1}" destId="{EDB8231C-C98E-477F-B940-7E2A3AA96BD4}" srcOrd="0" destOrd="0" presId="urn:microsoft.com/office/officeart/2005/8/layout/rings+Icon"/>
    <dgm:cxn modelId="{E89E907E-AF04-4B5F-B3F2-534B68BD2D73}" srcId="{548ABDAA-4160-4371-826C-669E5832A516}" destId="{475431D2-2E51-4235-AD45-39562C3B726B}" srcOrd="0" destOrd="0" parTransId="{FD46F0EC-E3F3-4D96-8276-4BFA5FF3ACCB}" sibTransId="{0DE54F40-EB4B-4A27-B72C-ED8E4780FB2A}"/>
    <dgm:cxn modelId="{7EC0FFA8-3B90-4058-932C-BA74B32173F2}" srcId="{548ABDAA-4160-4371-826C-669E5832A516}" destId="{332C0BF0-C3F2-4365-9271-01ED122491B1}" srcOrd="2" destOrd="0" parTransId="{CA2483C2-7C58-49AB-831E-191766BEEBD0}" sibTransId="{BB83A915-FFAA-4C04-9949-23A2AA26CE3C}"/>
    <dgm:cxn modelId="{0489E8C0-A0FB-417D-8B28-F3C027DF4A0A}" srcId="{548ABDAA-4160-4371-826C-669E5832A516}" destId="{0F33626E-7066-4471-9ED9-11BE4BB39D92}" srcOrd="1" destOrd="0" parTransId="{1A35EE8D-8913-48BC-8EBE-4309D2D376E4}" sibTransId="{2250A790-ACE9-4789-A977-EB16E042B7F4}"/>
    <dgm:cxn modelId="{934380ED-E536-412B-A15E-77F06134821E}" type="presParOf" srcId="{A4113CCE-C341-4110-9DD0-BDF3115E0B24}" destId="{C0BA20D8-E62F-4344-A7BD-2BB2F2A82BC5}" srcOrd="0" destOrd="0" presId="urn:microsoft.com/office/officeart/2005/8/layout/rings+Icon"/>
    <dgm:cxn modelId="{00D6CFDA-8444-4866-AE39-4A6081432735}" type="presParOf" srcId="{A4113CCE-C341-4110-9DD0-BDF3115E0B24}" destId="{950E5196-A47A-4BDB-AE7F-B624E032B12A}" srcOrd="1" destOrd="0" presId="urn:microsoft.com/office/officeart/2005/8/layout/rings+Icon"/>
    <dgm:cxn modelId="{055E5606-2860-4DD2-93E1-93423C1A6FC9}" type="presParOf" srcId="{A4113CCE-C341-4110-9DD0-BDF3115E0B24}" destId="{EDB8231C-C98E-477F-B940-7E2A3AA96BD4}" srcOrd="2" destOrd="0" presId="urn:microsoft.com/office/officeart/2005/8/layout/rings+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1972F-91C6-43F6-95DB-C5AE2EA39323}">
      <dsp:nvSpPr>
        <dsp:cNvPr id="0" name=""/>
        <dsp:cNvSpPr/>
      </dsp:nvSpPr>
      <dsp:spPr>
        <a:xfrm>
          <a:off x="2442601" y="2057070"/>
          <a:ext cx="1728158" cy="299928"/>
        </a:xfrm>
        <a:custGeom>
          <a:avLst/>
          <a:gdLst/>
          <a:ahLst/>
          <a:cxnLst/>
          <a:rect l="0" t="0" r="0" b="0"/>
          <a:pathLst>
            <a:path>
              <a:moveTo>
                <a:pt x="0" y="0"/>
              </a:moveTo>
              <a:lnTo>
                <a:pt x="0" y="149964"/>
              </a:lnTo>
              <a:lnTo>
                <a:pt x="1728158" y="149964"/>
              </a:lnTo>
              <a:lnTo>
                <a:pt x="1728158" y="29992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91FBFBA6-F372-4ECC-A218-0AE4D366AD9A}">
      <dsp:nvSpPr>
        <dsp:cNvPr id="0" name=""/>
        <dsp:cNvSpPr/>
      </dsp:nvSpPr>
      <dsp:spPr>
        <a:xfrm>
          <a:off x="2396881" y="2057070"/>
          <a:ext cx="91440" cy="299928"/>
        </a:xfrm>
        <a:custGeom>
          <a:avLst/>
          <a:gdLst/>
          <a:ahLst/>
          <a:cxnLst/>
          <a:rect l="0" t="0" r="0" b="0"/>
          <a:pathLst>
            <a:path>
              <a:moveTo>
                <a:pt x="45720" y="0"/>
              </a:moveTo>
              <a:lnTo>
                <a:pt x="45720" y="2999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C8035B-F62D-45AA-89DE-CF920E5C7D95}">
      <dsp:nvSpPr>
        <dsp:cNvPr id="0" name=""/>
        <dsp:cNvSpPr/>
      </dsp:nvSpPr>
      <dsp:spPr>
        <a:xfrm>
          <a:off x="714443" y="2057070"/>
          <a:ext cx="1728158" cy="299928"/>
        </a:xfrm>
        <a:custGeom>
          <a:avLst/>
          <a:gdLst/>
          <a:ahLst/>
          <a:cxnLst/>
          <a:rect l="0" t="0" r="0" b="0"/>
          <a:pathLst>
            <a:path>
              <a:moveTo>
                <a:pt x="1728158" y="0"/>
              </a:moveTo>
              <a:lnTo>
                <a:pt x="1728158" y="149964"/>
              </a:lnTo>
              <a:lnTo>
                <a:pt x="0" y="149964"/>
              </a:lnTo>
              <a:lnTo>
                <a:pt x="0" y="29992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15329D8D-BA0F-4AB2-B24D-9D4C5AC23619}">
      <dsp:nvSpPr>
        <dsp:cNvPr id="0" name=""/>
        <dsp:cNvSpPr/>
      </dsp:nvSpPr>
      <dsp:spPr>
        <a:xfrm>
          <a:off x="2085543" y="1342955"/>
          <a:ext cx="714115" cy="714115"/>
        </a:xfrm>
        <a:prstGeom prst="arc">
          <a:avLst>
            <a:gd name="adj1" fmla="val 13200000"/>
            <a:gd name="adj2" fmla="val 19200000"/>
          </a:avLst>
        </a:pr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D9B55A65-C245-4650-8F74-5A7DDFDF69ED}">
      <dsp:nvSpPr>
        <dsp:cNvPr id="0" name=""/>
        <dsp:cNvSpPr/>
      </dsp:nvSpPr>
      <dsp:spPr>
        <a:xfrm>
          <a:off x="2085543" y="1342955"/>
          <a:ext cx="714115" cy="71411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1271AB-84D5-46E3-B804-C30E04A03AF6}">
      <dsp:nvSpPr>
        <dsp:cNvPr id="0" name=""/>
        <dsp:cNvSpPr/>
      </dsp:nvSpPr>
      <dsp:spPr>
        <a:xfrm>
          <a:off x="1728486" y="1471496"/>
          <a:ext cx="1428230" cy="45703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Data Preparation</a:t>
          </a:r>
        </a:p>
      </dsp:txBody>
      <dsp:txXfrm>
        <a:off x="1728486" y="1471496"/>
        <a:ext cx="1428230" cy="457033"/>
      </dsp:txXfrm>
    </dsp:sp>
    <dsp:sp modelId="{8535A5AF-730C-4399-997C-6FF1CB3AF6BB}">
      <dsp:nvSpPr>
        <dsp:cNvPr id="0" name=""/>
        <dsp:cNvSpPr/>
      </dsp:nvSpPr>
      <dsp:spPr>
        <a:xfrm>
          <a:off x="357385" y="2356999"/>
          <a:ext cx="714115" cy="71411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8B82F-C615-4AE5-91D0-EBC55BC5D5C2}">
      <dsp:nvSpPr>
        <dsp:cNvPr id="0" name=""/>
        <dsp:cNvSpPr/>
      </dsp:nvSpPr>
      <dsp:spPr>
        <a:xfrm>
          <a:off x="357385" y="2356999"/>
          <a:ext cx="714115" cy="714115"/>
        </a:xfrm>
        <a:prstGeom prst="arc">
          <a:avLst>
            <a:gd name="adj1" fmla="val 2400000"/>
            <a:gd name="adj2" fmla="val 8400000"/>
          </a:avLst>
        </a:pr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8724221F-3754-46C8-B1BE-4EA55A91F3D2}">
      <dsp:nvSpPr>
        <dsp:cNvPr id="0" name=""/>
        <dsp:cNvSpPr/>
      </dsp:nvSpPr>
      <dsp:spPr>
        <a:xfrm>
          <a:off x="327" y="2485539"/>
          <a:ext cx="1428230" cy="45703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Extract Transform &amp; Load (ETL)</a:t>
          </a:r>
        </a:p>
      </dsp:txBody>
      <dsp:txXfrm>
        <a:off x="327" y="2485539"/>
        <a:ext cx="1428230" cy="457033"/>
      </dsp:txXfrm>
    </dsp:sp>
    <dsp:sp modelId="{04C829AF-EF6B-48C8-9A7D-D8C402033A27}">
      <dsp:nvSpPr>
        <dsp:cNvPr id="0" name=""/>
        <dsp:cNvSpPr/>
      </dsp:nvSpPr>
      <dsp:spPr>
        <a:xfrm>
          <a:off x="2085543" y="2356999"/>
          <a:ext cx="714115" cy="714115"/>
        </a:xfrm>
        <a:prstGeom prst="arc">
          <a:avLst>
            <a:gd name="adj1" fmla="val 13200000"/>
            <a:gd name="adj2" fmla="val 19200000"/>
          </a:avLst>
        </a:pr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89AD69D6-5DC8-48D4-A2F4-8F49CB26A25B}">
      <dsp:nvSpPr>
        <dsp:cNvPr id="0" name=""/>
        <dsp:cNvSpPr/>
      </dsp:nvSpPr>
      <dsp:spPr>
        <a:xfrm>
          <a:off x="2085543" y="2356999"/>
          <a:ext cx="714115" cy="71411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284525-48AD-4AB4-95B7-380F9DC68177}">
      <dsp:nvSpPr>
        <dsp:cNvPr id="0" name=""/>
        <dsp:cNvSpPr/>
      </dsp:nvSpPr>
      <dsp:spPr>
        <a:xfrm>
          <a:off x="1728486" y="2485539"/>
          <a:ext cx="1428230" cy="45703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Extract Load &amp; Transform (ELT)</a:t>
          </a:r>
        </a:p>
      </dsp:txBody>
      <dsp:txXfrm>
        <a:off x="1728486" y="2485539"/>
        <a:ext cx="1428230" cy="457033"/>
      </dsp:txXfrm>
    </dsp:sp>
    <dsp:sp modelId="{7B1227F5-BC1F-4F57-B008-FB4AB5F4AE5D}">
      <dsp:nvSpPr>
        <dsp:cNvPr id="0" name=""/>
        <dsp:cNvSpPr/>
      </dsp:nvSpPr>
      <dsp:spPr>
        <a:xfrm>
          <a:off x="3813702" y="2356999"/>
          <a:ext cx="714115" cy="714115"/>
        </a:xfrm>
        <a:prstGeom prst="arc">
          <a:avLst>
            <a:gd name="adj1" fmla="val 13200000"/>
            <a:gd name="adj2" fmla="val 19200000"/>
          </a:avLst>
        </a:pr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E590DE0C-5CB2-448D-8141-285F0862413A}">
      <dsp:nvSpPr>
        <dsp:cNvPr id="0" name=""/>
        <dsp:cNvSpPr/>
      </dsp:nvSpPr>
      <dsp:spPr>
        <a:xfrm>
          <a:off x="3813702" y="2356999"/>
          <a:ext cx="714115" cy="71411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ABA051-ED64-4CF5-A86C-537FDA129489}">
      <dsp:nvSpPr>
        <dsp:cNvPr id="0" name=""/>
        <dsp:cNvSpPr/>
      </dsp:nvSpPr>
      <dsp:spPr>
        <a:xfrm>
          <a:off x="3456644" y="2485539"/>
          <a:ext cx="1428230" cy="45703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Data Wrangling/ Agile Data Preparation</a:t>
          </a:r>
        </a:p>
      </dsp:txBody>
      <dsp:txXfrm>
        <a:off x="3456644" y="2485539"/>
        <a:ext cx="1428230" cy="457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517DC-03EA-4C40-9DFC-E52DA68547B7}">
      <dsp:nvSpPr>
        <dsp:cNvPr id="0" name=""/>
        <dsp:cNvSpPr/>
      </dsp:nvSpPr>
      <dsp:spPr>
        <a:xfrm>
          <a:off x="375201" y="990"/>
          <a:ext cx="955388" cy="95538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FB0E79-22CA-4084-AF72-A6B0F92ADFB2}">
      <dsp:nvSpPr>
        <dsp:cNvPr id="0" name=""/>
        <dsp:cNvSpPr/>
      </dsp:nvSpPr>
      <dsp:spPr>
        <a:xfrm>
          <a:off x="578809" y="204597"/>
          <a:ext cx="548173" cy="5481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AB3A80-B6F7-49E6-AC19-3D2DDE33E72D}">
      <dsp:nvSpPr>
        <dsp:cNvPr id="0" name=""/>
        <dsp:cNvSpPr/>
      </dsp:nvSpPr>
      <dsp:spPr>
        <a:xfrm>
          <a:off x="69790" y="1253959"/>
          <a:ext cx="1566210" cy="7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Work well for schema to schema, known target and source mapping</a:t>
          </a:r>
        </a:p>
      </dsp:txBody>
      <dsp:txXfrm>
        <a:off x="69790" y="1253959"/>
        <a:ext cx="1566210" cy="763527"/>
      </dsp:txXfrm>
    </dsp:sp>
    <dsp:sp modelId="{50F42983-CFCC-41FC-BD9F-0F680550CA73}">
      <dsp:nvSpPr>
        <dsp:cNvPr id="0" name=""/>
        <dsp:cNvSpPr/>
      </dsp:nvSpPr>
      <dsp:spPr>
        <a:xfrm>
          <a:off x="2215499" y="990"/>
          <a:ext cx="955388" cy="95538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F2A512-7C46-4964-ADED-25D73815D9E8}">
      <dsp:nvSpPr>
        <dsp:cNvPr id="0" name=""/>
        <dsp:cNvSpPr/>
      </dsp:nvSpPr>
      <dsp:spPr>
        <a:xfrm>
          <a:off x="2419107" y="204597"/>
          <a:ext cx="548173" cy="5481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691CCC-1FCA-45B2-85F5-1354CAB03162}">
      <dsp:nvSpPr>
        <dsp:cNvPr id="0" name=""/>
        <dsp:cNvSpPr/>
      </dsp:nvSpPr>
      <dsp:spPr>
        <a:xfrm>
          <a:off x="1910088" y="1253959"/>
          <a:ext cx="1566210" cy="7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Involve lots of custom code</a:t>
          </a:r>
        </a:p>
      </dsp:txBody>
      <dsp:txXfrm>
        <a:off x="1910088" y="1253959"/>
        <a:ext cx="1566210" cy="763527"/>
      </dsp:txXfrm>
    </dsp:sp>
    <dsp:sp modelId="{76BED9B2-1ECE-4215-B708-97B4899F1D9A}">
      <dsp:nvSpPr>
        <dsp:cNvPr id="0" name=""/>
        <dsp:cNvSpPr/>
      </dsp:nvSpPr>
      <dsp:spPr>
        <a:xfrm>
          <a:off x="4055797" y="990"/>
          <a:ext cx="955388" cy="95538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FB7484-6A2B-4732-A9C8-4015B90826DE}">
      <dsp:nvSpPr>
        <dsp:cNvPr id="0" name=""/>
        <dsp:cNvSpPr/>
      </dsp:nvSpPr>
      <dsp:spPr>
        <a:xfrm>
          <a:off x="4259404" y="204597"/>
          <a:ext cx="548173" cy="5481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D011EF-A9A5-4BDB-88B3-165C4D26F527}">
      <dsp:nvSpPr>
        <dsp:cNvPr id="0" name=""/>
        <dsp:cNvSpPr/>
      </dsp:nvSpPr>
      <dsp:spPr>
        <a:xfrm>
          <a:off x="3750386" y="1253959"/>
          <a:ext cx="1566210" cy="7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Limited access to custom libraries</a:t>
          </a:r>
        </a:p>
      </dsp:txBody>
      <dsp:txXfrm>
        <a:off x="3750386" y="1253959"/>
        <a:ext cx="1566210" cy="763527"/>
      </dsp:txXfrm>
    </dsp:sp>
    <dsp:sp modelId="{03DBF22E-C75A-4BA8-B182-868026A3528E}">
      <dsp:nvSpPr>
        <dsp:cNvPr id="0" name=""/>
        <dsp:cNvSpPr/>
      </dsp:nvSpPr>
      <dsp:spPr>
        <a:xfrm>
          <a:off x="375201" y="2409039"/>
          <a:ext cx="955388" cy="95538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A82287-FFB3-452B-8051-3D4D88C23530}">
      <dsp:nvSpPr>
        <dsp:cNvPr id="0" name=""/>
        <dsp:cNvSpPr/>
      </dsp:nvSpPr>
      <dsp:spPr>
        <a:xfrm>
          <a:off x="578809" y="2612647"/>
          <a:ext cx="548173" cy="5481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FC4E26-95D6-41C4-93F2-81CEB6ACA883}">
      <dsp:nvSpPr>
        <dsp:cNvPr id="0" name=""/>
        <dsp:cNvSpPr/>
      </dsp:nvSpPr>
      <dsp:spPr>
        <a:xfrm>
          <a:off x="69790" y="3662008"/>
          <a:ext cx="1566210" cy="7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“Batchy”, run, wait for completion, debug cycle</a:t>
          </a:r>
        </a:p>
      </dsp:txBody>
      <dsp:txXfrm>
        <a:off x="69790" y="3662008"/>
        <a:ext cx="1566210" cy="763527"/>
      </dsp:txXfrm>
    </dsp:sp>
    <dsp:sp modelId="{FEC6F5E5-52A9-4F96-90B7-32D25792261B}">
      <dsp:nvSpPr>
        <dsp:cNvPr id="0" name=""/>
        <dsp:cNvSpPr/>
      </dsp:nvSpPr>
      <dsp:spPr>
        <a:xfrm>
          <a:off x="2215499" y="2409039"/>
          <a:ext cx="955388" cy="955388"/>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A32A0F-AD9D-4122-9F72-583E91EEFBFA}">
      <dsp:nvSpPr>
        <dsp:cNvPr id="0" name=""/>
        <dsp:cNvSpPr/>
      </dsp:nvSpPr>
      <dsp:spPr>
        <a:xfrm>
          <a:off x="2419107" y="2612647"/>
          <a:ext cx="548173" cy="5481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ABEF1E-F681-4D56-BA82-3EAD50A95CBF}">
      <dsp:nvSpPr>
        <dsp:cNvPr id="0" name=""/>
        <dsp:cNvSpPr/>
      </dsp:nvSpPr>
      <dsp:spPr>
        <a:xfrm>
          <a:off x="1910088" y="3662008"/>
          <a:ext cx="1566210" cy="7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Attached to scale up not scale out architectures</a:t>
          </a:r>
        </a:p>
      </dsp:txBody>
      <dsp:txXfrm>
        <a:off x="1910088" y="3662008"/>
        <a:ext cx="1566210" cy="763527"/>
      </dsp:txXfrm>
    </dsp:sp>
    <dsp:sp modelId="{DC787B9E-3142-4538-A1FA-921D0E4C8622}">
      <dsp:nvSpPr>
        <dsp:cNvPr id="0" name=""/>
        <dsp:cNvSpPr/>
      </dsp:nvSpPr>
      <dsp:spPr>
        <a:xfrm>
          <a:off x="4055797" y="2409039"/>
          <a:ext cx="955388" cy="95538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A390B6-9DE9-49A1-8DB0-101B66303635}">
      <dsp:nvSpPr>
        <dsp:cNvPr id="0" name=""/>
        <dsp:cNvSpPr/>
      </dsp:nvSpPr>
      <dsp:spPr>
        <a:xfrm>
          <a:off x="4259404" y="2612647"/>
          <a:ext cx="548173" cy="54817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17CB20-B141-4C61-A80C-06DAB21DA5DE}">
      <dsp:nvSpPr>
        <dsp:cNvPr id="0" name=""/>
        <dsp:cNvSpPr/>
      </dsp:nvSpPr>
      <dsp:spPr>
        <a:xfrm>
          <a:off x="3750386" y="3662008"/>
          <a:ext cx="1566210" cy="76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Not cloud friendly</a:t>
          </a:r>
        </a:p>
      </dsp:txBody>
      <dsp:txXfrm>
        <a:off x="3750386" y="3662008"/>
        <a:ext cx="1566210" cy="7635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F014D-3AE7-4101-97ED-E5036FB5E223}">
      <dsp:nvSpPr>
        <dsp:cNvPr id="0" name=""/>
        <dsp:cNvSpPr/>
      </dsp:nvSpPr>
      <dsp:spPr>
        <a:xfrm>
          <a:off x="1848265" y="593245"/>
          <a:ext cx="3956279" cy="3956279"/>
        </a:xfrm>
        <a:prstGeom prst="blockArc">
          <a:avLst>
            <a:gd name="adj1" fmla="val 10800000"/>
            <a:gd name="adj2" fmla="val 16200000"/>
            <a:gd name="adj3" fmla="val 46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F1FB3F-ED23-49F3-A050-C97C65557FCB}">
      <dsp:nvSpPr>
        <dsp:cNvPr id="0" name=""/>
        <dsp:cNvSpPr/>
      </dsp:nvSpPr>
      <dsp:spPr>
        <a:xfrm>
          <a:off x="1848265" y="593245"/>
          <a:ext cx="3956279" cy="3956279"/>
        </a:xfrm>
        <a:prstGeom prst="blockArc">
          <a:avLst>
            <a:gd name="adj1" fmla="val 5400000"/>
            <a:gd name="adj2" fmla="val 10800000"/>
            <a:gd name="adj3" fmla="val 46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AD5ADC-72EB-48B2-BBD7-CA13E1A0723C}">
      <dsp:nvSpPr>
        <dsp:cNvPr id="0" name=""/>
        <dsp:cNvSpPr/>
      </dsp:nvSpPr>
      <dsp:spPr>
        <a:xfrm>
          <a:off x="1848265" y="593245"/>
          <a:ext cx="3956279" cy="3956279"/>
        </a:xfrm>
        <a:prstGeom prst="blockArc">
          <a:avLst>
            <a:gd name="adj1" fmla="val 0"/>
            <a:gd name="adj2" fmla="val 5400000"/>
            <a:gd name="adj3" fmla="val 46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13AE2BC-04C9-446C-90A9-E833AB9E9CA6}">
      <dsp:nvSpPr>
        <dsp:cNvPr id="0" name=""/>
        <dsp:cNvSpPr/>
      </dsp:nvSpPr>
      <dsp:spPr>
        <a:xfrm>
          <a:off x="1848265" y="593245"/>
          <a:ext cx="3956279" cy="3956279"/>
        </a:xfrm>
        <a:prstGeom prst="blockArc">
          <a:avLst>
            <a:gd name="adj1" fmla="val 16200000"/>
            <a:gd name="adj2" fmla="val 0"/>
            <a:gd name="adj3" fmla="val 46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FD9B69-BE63-46B5-9724-6919E34ABE71}">
      <dsp:nvSpPr>
        <dsp:cNvPr id="0" name=""/>
        <dsp:cNvSpPr/>
      </dsp:nvSpPr>
      <dsp:spPr>
        <a:xfrm>
          <a:off x="2916739" y="1661719"/>
          <a:ext cx="1819330" cy="1819330"/>
        </a:xfrm>
        <a:prstGeom prst="ellipse">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endParaRPr lang="en-US" sz="5400" kern="1200" dirty="0"/>
        </a:p>
      </dsp:txBody>
      <dsp:txXfrm>
        <a:off x="3183174" y="1928154"/>
        <a:ext cx="1286460" cy="1286460"/>
      </dsp:txXfrm>
    </dsp:sp>
    <dsp:sp modelId="{8875036E-8186-4066-B8AF-8AB694484E4D}">
      <dsp:nvSpPr>
        <dsp:cNvPr id="0" name=""/>
        <dsp:cNvSpPr/>
      </dsp:nvSpPr>
      <dsp:spPr>
        <a:xfrm>
          <a:off x="3189639" y="2326"/>
          <a:ext cx="1273531" cy="12735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O16N</a:t>
          </a:r>
        </a:p>
      </dsp:txBody>
      <dsp:txXfrm>
        <a:off x="3376143" y="188830"/>
        <a:ext cx="900523" cy="900523"/>
      </dsp:txXfrm>
    </dsp:sp>
    <dsp:sp modelId="{88EEF2DE-C64E-4105-AA63-0A75E3FDC648}">
      <dsp:nvSpPr>
        <dsp:cNvPr id="0" name=""/>
        <dsp:cNvSpPr/>
      </dsp:nvSpPr>
      <dsp:spPr>
        <a:xfrm>
          <a:off x="5155132" y="1961783"/>
          <a:ext cx="1207129" cy="12192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Orchestration &amp; </a:t>
          </a:r>
          <a:br>
            <a:rPr lang="en-US" sz="1100" kern="1200" dirty="0"/>
          </a:br>
          <a:r>
            <a:rPr lang="en-US" sz="1100" kern="1200" dirty="0"/>
            <a:t>Scheduling</a:t>
          </a:r>
        </a:p>
      </dsp:txBody>
      <dsp:txXfrm>
        <a:off x="5331912" y="2140331"/>
        <a:ext cx="853569" cy="862106"/>
      </dsp:txXfrm>
    </dsp:sp>
    <dsp:sp modelId="{90CFA32A-4CE3-4724-A3A5-6E17EBF2C49F}">
      <dsp:nvSpPr>
        <dsp:cNvPr id="0" name=""/>
        <dsp:cNvSpPr/>
      </dsp:nvSpPr>
      <dsp:spPr>
        <a:xfrm>
          <a:off x="3189639" y="3866912"/>
          <a:ext cx="1273531" cy="12735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Security </a:t>
          </a:r>
          <a:br>
            <a:rPr lang="en-US" sz="1100" kern="1200" dirty="0"/>
          </a:br>
          <a:r>
            <a:rPr lang="en-US" sz="1100" kern="1200" dirty="0"/>
            <a:t>&amp; </a:t>
          </a:r>
          <a:br>
            <a:rPr lang="en-US" sz="1100" kern="1200" dirty="0"/>
          </a:br>
          <a:r>
            <a:rPr lang="en-US" sz="1100" kern="1200" dirty="0"/>
            <a:t>Scale</a:t>
          </a:r>
        </a:p>
      </dsp:txBody>
      <dsp:txXfrm>
        <a:off x="3376143" y="4053416"/>
        <a:ext cx="900523" cy="900523"/>
      </dsp:txXfrm>
    </dsp:sp>
    <dsp:sp modelId="{0F39C8AD-1667-4053-A126-7AB9334D8E86}">
      <dsp:nvSpPr>
        <dsp:cNvPr id="0" name=""/>
        <dsp:cNvSpPr/>
      </dsp:nvSpPr>
      <dsp:spPr>
        <a:xfrm>
          <a:off x="1257346" y="1934619"/>
          <a:ext cx="1273531" cy="12735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Control Flow</a:t>
          </a:r>
        </a:p>
      </dsp:txBody>
      <dsp:txXfrm>
        <a:off x="1443850" y="2121123"/>
        <a:ext cx="900523" cy="9005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A20D8-E62F-4344-A7BD-2BB2F2A82BC5}">
      <dsp:nvSpPr>
        <dsp:cNvPr id="0" name=""/>
        <dsp:cNvSpPr/>
      </dsp:nvSpPr>
      <dsp:spPr>
        <a:xfrm>
          <a:off x="181677" y="8558"/>
          <a:ext cx="1387068" cy="1387048"/>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Acquisition </a:t>
          </a:r>
          <a:br>
            <a:rPr lang="en-US" sz="1000" kern="1200" dirty="0"/>
          </a:br>
          <a:r>
            <a:rPr lang="en-US" sz="1000" kern="1200" dirty="0"/>
            <a:t>&amp; Rectangulization</a:t>
          </a:r>
        </a:p>
      </dsp:txBody>
      <dsp:txXfrm>
        <a:off x="384808" y="211686"/>
        <a:ext cx="980806" cy="980792"/>
      </dsp:txXfrm>
    </dsp:sp>
    <dsp:sp modelId="{950E5196-A47A-4BDB-AE7F-B624E032B12A}">
      <dsp:nvSpPr>
        <dsp:cNvPr id="0" name=""/>
        <dsp:cNvSpPr/>
      </dsp:nvSpPr>
      <dsp:spPr>
        <a:xfrm>
          <a:off x="763578" y="925084"/>
          <a:ext cx="1387068" cy="1387048"/>
        </a:xfrm>
        <a:prstGeom prst="ellipse">
          <a:avLst/>
        </a:prstGeom>
        <a:solidFill>
          <a:schemeClr val="accent5">
            <a:alpha val="50000"/>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Feature Engineering</a:t>
          </a:r>
        </a:p>
      </dsp:txBody>
      <dsp:txXfrm>
        <a:off x="966709" y="1128212"/>
        <a:ext cx="980806" cy="980792"/>
      </dsp:txXfrm>
    </dsp:sp>
    <dsp:sp modelId="{EDB8231C-C98E-477F-B940-7E2A3AA96BD4}">
      <dsp:nvSpPr>
        <dsp:cNvPr id="0" name=""/>
        <dsp:cNvSpPr/>
      </dsp:nvSpPr>
      <dsp:spPr>
        <a:xfrm>
          <a:off x="1361058" y="8558"/>
          <a:ext cx="1387068" cy="1387048"/>
        </a:xfrm>
        <a:prstGeom prst="ellipse">
          <a:avLst/>
        </a:prstGeom>
        <a:solidFill>
          <a:schemeClr val="accent5">
            <a:alpha val="50000"/>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Cleaning </a:t>
          </a:r>
          <a:br>
            <a:rPr lang="en-US" sz="1000" kern="1200" dirty="0"/>
          </a:br>
          <a:r>
            <a:rPr lang="en-US" sz="1000" kern="1200" dirty="0"/>
            <a:t>&amp; </a:t>
          </a:r>
          <a:br>
            <a:rPr lang="en-US" sz="1000" kern="1200" dirty="0"/>
          </a:br>
          <a:r>
            <a:rPr lang="en-US" sz="1000" kern="1200" dirty="0"/>
            <a:t>Augmentation</a:t>
          </a:r>
        </a:p>
      </dsp:txBody>
      <dsp:txXfrm>
        <a:off x="1564189" y="211686"/>
        <a:ext cx="980806" cy="980792"/>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Las Vegas 2018</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2ECFD-0169-4599-A79A-8C44AB4A932C}" type="datetimeFigureOut">
              <a:rPr lang="en-US" smtClean="0"/>
              <a:pPr/>
              <a:t>3/5/2019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326DE0-BACA-4EA0-B73F-CC7DC1D7F4A1}" type="slidenum">
              <a:rPr lang="en-US" smtClean="0"/>
              <a:pPr/>
              <a:t>‹#›</a:t>
            </a:fld>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ETT</a:t>
            </a:r>
          </a:p>
          <a:p>
            <a:r>
              <a:rPr lang="en-US" dirty="0"/>
              <a:t>EAI</a:t>
            </a:r>
          </a:p>
        </p:txBody>
      </p:sp>
      <p:sp>
        <p:nvSpPr>
          <p:cNvPr id="4" name="Slide Number Placeholder 3"/>
          <p:cNvSpPr>
            <a:spLocks noGrp="1"/>
          </p:cNvSpPr>
          <p:nvPr>
            <p:ph type="sldNum" sz="quarter" idx="5"/>
          </p:nvPr>
        </p:nvSpPr>
        <p:spPr/>
        <p:txBody>
          <a:bodyPr/>
          <a:lstStyle/>
          <a:p>
            <a:fld id="{A51DF332-78A6-4D8A-8F87-4E741AD2D3FB}" type="slidenum">
              <a:rPr lang="en-US" smtClean="0"/>
              <a:t>4</a:t>
            </a:fld>
            <a:endParaRPr lang="en-US"/>
          </a:p>
        </p:txBody>
      </p:sp>
    </p:spTree>
    <p:extLst>
      <p:ext uri="{BB962C8B-B14F-4D97-AF65-F5344CB8AC3E}">
        <p14:creationId xmlns:p14="http://schemas.microsoft.com/office/powerpoint/2010/main" val="417529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DataStage</a:t>
            </a:r>
            <a:r>
              <a:rPr lang="en-US" dirty="0"/>
              <a:t>: </a:t>
            </a:r>
            <a:r>
              <a:rPr lang="en-US" dirty="0" err="1"/>
              <a:t>Vmark</a:t>
            </a:r>
            <a:r>
              <a:rPr lang="en-US" dirty="0"/>
              <a:t>-&gt;Ardent-&gt;Informix-&gt;IBM-&gt;</a:t>
            </a:r>
            <a:r>
              <a:rPr lang="en-US" dirty="0" err="1"/>
              <a:t>Ascential</a:t>
            </a:r>
            <a:r>
              <a:rPr lang="en-US" dirty="0"/>
              <a:t>-&gt;IBM</a:t>
            </a:r>
          </a:p>
          <a:p>
            <a:endParaRPr lang="en-US" dirty="0"/>
          </a:p>
          <a:p>
            <a:r>
              <a:rPr lang="en-US" dirty="0"/>
              <a:t>ETT: Extract Transform and Transport</a:t>
            </a:r>
          </a:p>
          <a:p>
            <a:r>
              <a:rPr lang="en-US" dirty="0"/>
              <a:t>ETL:</a:t>
            </a:r>
            <a:r>
              <a:rPr lang="en-US" baseline="0" dirty="0"/>
              <a:t> Extract Transform and Load</a:t>
            </a:r>
          </a:p>
          <a:p>
            <a:r>
              <a:rPr lang="en-US" baseline="0" dirty="0"/>
              <a:t>ELT: Extract Load and Transform</a:t>
            </a:r>
          </a:p>
        </p:txBody>
      </p:sp>
      <p:sp>
        <p:nvSpPr>
          <p:cNvPr id="8" name="Date Placeholder 7"/>
          <p:cNvSpPr>
            <a:spLocks noGrp="1"/>
          </p:cNvSpPr>
          <p:nvPr>
            <p:ph type="dt" idx="10"/>
          </p:nvPr>
        </p:nvSpPr>
        <p:spPr/>
        <p:txBody>
          <a:bodyPr/>
          <a:lstStyle/>
          <a:p>
            <a:fld id="{7E30A130-AACF-4EAC-8ADC-885C05ED2FBB}" type="datetime8">
              <a:rPr lang="en-US" smtClean="0"/>
              <a:t>3/5/2019 11:11 PM</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0" name="Slide Number Placeholder 9"/>
          <p:cNvSpPr>
            <a:spLocks noGrp="1"/>
          </p:cNvSpPr>
          <p:nvPr>
            <p:ph type="sldNum" sz="quarter" idx="12"/>
          </p:nvPr>
        </p:nvSpPr>
        <p:spPr/>
        <p:txBody>
          <a:bodyPr/>
          <a:lstStyle/>
          <a:p>
            <a:fld id="{B4008EB6-D09E-4580-8CD6-DDB14511944F}" type="slidenum">
              <a:rPr lang="en-US" smtClean="0"/>
              <a:pPr/>
              <a:t>6</a:t>
            </a:fld>
            <a:endParaRPr lang="en-US" dirty="0"/>
          </a:p>
        </p:txBody>
      </p:sp>
      <p:sp>
        <p:nvSpPr>
          <p:cNvPr id="11" name="Header Placeholder 10"/>
          <p:cNvSpPr>
            <a:spLocks noGrp="1"/>
          </p:cNvSpPr>
          <p:nvPr>
            <p:ph type="hdr" sz="quarter" idx="13"/>
          </p:nvPr>
        </p:nvSpPr>
        <p:spPr/>
        <p:txBody>
          <a:bodyPr/>
          <a:lstStyle/>
          <a:p>
            <a:r>
              <a:rPr lang="en-US"/>
              <a:t>Machine Learning, Analytics, &amp; Data Science Conference</a:t>
            </a:r>
            <a:endParaRPr lang="en-US" dirty="0"/>
          </a:p>
        </p:txBody>
      </p:sp>
    </p:spTree>
    <p:extLst>
      <p:ext uri="{BB962C8B-B14F-4D97-AF65-F5344CB8AC3E}">
        <p14:creationId xmlns:p14="http://schemas.microsoft.com/office/powerpoint/2010/main" val="2847858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02ADDEA-1593-4BF6-82FC-4D1690AE5C33}" type="datetime8">
              <a:rPr lang="en-US" smtClean="0"/>
              <a:t>3/5/2019 11:11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96988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Wikipedia Commons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3/5/2019 11:11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9741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999880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299055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6"/>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058797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E51E94-D08C-431E-88FC-7EB62E529A1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426107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51E94-D08C-431E-88FC-7EB62E529A19}" type="datetimeFigureOut">
              <a:rPr lang="en-US" smtClean="0"/>
              <a:pPr/>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652325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E51E94-D08C-431E-88FC-7EB62E529A19}" type="datetimeFigureOut">
              <a:rPr lang="en-US" smtClean="0"/>
              <a:pPr/>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3546376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pPr/>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357358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8"/>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38000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19767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25490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3343780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3_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0"/>
          <a:lstStyle>
            <a:lvl1pPr>
              <a:defRPr/>
            </a:lvl1pPr>
          </a:lstStyle>
          <a:p>
            <a:r>
              <a:rPr lang="en-US" dirty="0"/>
              <a:t>Click to Edit Master Title Style</a:t>
            </a:r>
          </a:p>
        </p:txBody>
      </p:sp>
    </p:spTree>
    <p:extLst>
      <p:ext uri="{BB962C8B-B14F-4D97-AF65-F5344CB8AC3E}">
        <p14:creationId xmlns:p14="http://schemas.microsoft.com/office/powerpoint/2010/main" val="1109941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0"/>
          <a:lstStyle>
            <a:lvl1pPr>
              <a:defRPr/>
            </a:lvl1pPr>
          </a:lstStyle>
          <a:p>
            <a:r>
              <a:rPr lang="en-US" dirty="0"/>
              <a:t>Click to Edit Master Title Style</a:t>
            </a:r>
          </a:p>
        </p:txBody>
      </p:sp>
    </p:spTree>
    <p:extLst>
      <p:ext uri="{BB962C8B-B14F-4D97-AF65-F5344CB8AC3E}">
        <p14:creationId xmlns:p14="http://schemas.microsoft.com/office/powerpoint/2010/main" val="1109941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0"/>
          <a:lstStyle>
            <a:lvl1pPr>
              <a:defRPr/>
            </a:lvl1pPr>
          </a:lstStyle>
          <a:p>
            <a:r>
              <a:rPr lang="en-US" dirty="0"/>
              <a:t>Click to Edit Master Title Style</a:t>
            </a:r>
          </a:p>
        </p:txBody>
      </p:sp>
    </p:spTree>
    <p:extLst>
      <p:ext uri="{BB962C8B-B14F-4D97-AF65-F5344CB8AC3E}">
        <p14:creationId xmlns:p14="http://schemas.microsoft.com/office/powerpoint/2010/main" val="11099418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E51E94-D08C-431E-88FC-7EB62E529A1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51E94-D08C-431E-88FC-7EB62E529A19}" type="datetimeFigureOut">
              <a:rPr lang="en-US" smtClean="0"/>
              <a:pPr/>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E51E94-D08C-431E-88FC-7EB62E529A19}" type="datetimeFigureOut">
              <a:rPr lang="en-US" smtClean="0"/>
              <a:pPr/>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pPr/>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2" y="893451"/>
            <a:ext cx="4033911" cy="1585690"/>
          </a:xfrm>
        </p:spPr>
        <p:txBody>
          <a:bodyPr>
            <a:spAutoFit/>
          </a:bodyPr>
          <a:lstStyle>
            <a:lvl1pPr>
              <a:defRPr sz="4852"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4573167" y="0"/>
            <a:ext cx="4570833" cy="5142075"/>
          </a:xfrm>
          <a:blipFill>
            <a:blip r:embed="rId2"/>
            <a:stretch>
              <a:fillRect/>
            </a:stretch>
          </a:blipFill>
        </p:spPr>
        <p:txBody>
          <a:bodyPr tIns="548640" anchor="ctr" anchorCtr="0">
            <a:noAutofit/>
          </a:bodyPr>
          <a:lstStyle>
            <a:lvl1pPr marL="0" indent="0" algn="ctr">
              <a:buNone/>
              <a:defRPr sz="1175"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848389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1" y="891882"/>
            <a:ext cx="4033911" cy="1790618"/>
          </a:xfrm>
        </p:spPr>
        <p:txBody>
          <a:bodyPr wrap="square">
            <a:spAutoFit/>
          </a:bodyPr>
          <a:lstStyle>
            <a:lvl1pPr marL="211258" indent="-211258">
              <a:spcBef>
                <a:spcPts val="900"/>
              </a:spcBef>
              <a:buClr>
                <a:schemeClr val="tx1"/>
              </a:buClr>
              <a:buFont typeface="Arial" pitchFamily="34" charset="0"/>
              <a:buChar char="•"/>
              <a:defRPr sz="2353"/>
            </a:lvl1pPr>
            <a:lvl2pPr marL="390527" indent="-171451">
              <a:defRPr sz="1765"/>
            </a:lvl2pPr>
            <a:lvl3pPr marL="514352" indent="-123826">
              <a:tabLst/>
              <a:defRPr sz="1471"/>
            </a:lvl3pPr>
            <a:lvl4pPr marL="647702" indent="-133351">
              <a:defRPr/>
            </a:lvl4pPr>
            <a:lvl5pPr marL="771528" indent="-123826">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891882"/>
            <a:ext cx="4033911" cy="1790618"/>
          </a:xfrm>
        </p:spPr>
        <p:txBody>
          <a:bodyPr wrap="square">
            <a:spAutoFit/>
          </a:bodyPr>
          <a:lstStyle>
            <a:lvl1pPr marL="211258" indent="-211258">
              <a:spcBef>
                <a:spcPts val="900"/>
              </a:spcBef>
              <a:buClr>
                <a:schemeClr val="tx1"/>
              </a:buClr>
              <a:buFont typeface="Arial" pitchFamily="34" charset="0"/>
              <a:buChar char="•"/>
              <a:defRPr sz="2353"/>
            </a:lvl1pPr>
            <a:lvl2pPr marL="390527" indent="-171451">
              <a:defRPr sz="1765"/>
            </a:lvl2pPr>
            <a:lvl3pPr marL="514352" indent="-123826">
              <a:tabLst/>
              <a:defRPr sz="1471"/>
            </a:lvl3pPr>
            <a:lvl4pPr marL="647702" indent="-133351">
              <a:defRPr/>
            </a:lvl4pPr>
            <a:lvl5pPr marL="771528" indent="-123826">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8764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438150" y="1076623"/>
            <a:ext cx="8263890" cy="17312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684509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9998801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2990559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6"/>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058797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E51E94-D08C-431E-88FC-7EB62E529A1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4261071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51E94-D08C-431E-88FC-7EB62E529A19}" type="datetimeFigureOut">
              <a:rPr lang="en-US" smtClean="0"/>
              <a:pPr/>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6523259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E51E94-D08C-431E-88FC-7EB62E529A19}" type="datetimeFigureOut">
              <a:rPr lang="en-US" smtClean="0"/>
              <a:pPr/>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35463766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pPr/>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3573584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8"/>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3800065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219767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4254908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3343780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3_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0"/>
          <a:lstStyle>
            <a:lvl1pPr>
              <a:defRPr/>
            </a:lvl1pPr>
          </a:lstStyle>
          <a:p>
            <a:r>
              <a:rPr lang="en-US" dirty="0"/>
              <a:t>Click to Edit Master Title Style</a:t>
            </a:r>
          </a:p>
        </p:txBody>
      </p:sp>
    </p:spTree>
    <p:extLst>
      <p:ext uri="{BB962C8B-B14F-4D97-AF65-F5344CB8AC3E}">
        <p14:creationId xmlns:p14="http://schemas.microsoft.com/office/powerpoint/2010/main" val="11099418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0"/>
          <a:lstStyle>
            <a:lvl1pPr>
              <a:defRPr/>
            </a:lvl1pPr>
          </a:lstStyle>
          <a:p>
            <a:r>
              <a:rPr lang="en-US" dirty="0"/>
              <a:t>Click to Edit Master Title Style</a:t>
            </a:r>
          </a:p>
        </p:txBody>
      </p:sp>
    </p:spTree>
    <p:extLst>
      <p:ext uri="{BB962C8B-B14F-4D97-AF65-F5344CB8AC3E}">
        <p14:creationId xmlns:p14="http://schemas.microsoft.com/office/powerpoint/2010/main" val="11099418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0"/>
          <a:lstStyle>
            <a:lvl1pPr>
              <a:defRPr/>
            </a:lvl1pPr>
          </a:lstStyle>
          <a:p>
            <a:r>
              <a:rPr lang="en-US" dirty="0"/>
              <a:t>Click to Edit Master Title Style</a:t>
            </a:r>
          </a:p>
        </p:txBody>
      </p:sp>
    </p:spTree>
    <p:extLst>
      <p:ext uri="{BB962C8B-B14F-4D97-AF65-F5344CB8AC3E}">
        <p14:creationId xmlns:p14="http://schemas.microsoft.com/office/powerpoint/2010/main" val="11099418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1.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4.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6" Type="http://schemas.openxmlformats.org/officeDocument/2006/relationships/image" Target="../media/image1.jp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heme" Target="../theme/theme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jp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3/5/2019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80"/>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E51E94-D08C-431E-88FC-7EB62E529A19}" type="datetimeFigureOut">
              <a:rPr lang="en-US" smtClean="0"/>
              <a:pPr/>
              <a:t>3/5/2019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A433EB1-7740-4DF8-A084-DB4A629F7746}" type="slidenum">
              <a:rPr lang="en-US" smtClean="0"/>
              <a:pPr/>
              <a:t>‹#›</a:t>
            </a:fld>
            <a:endParaRPr lang="en-US"/>
          </a:p>
        </p:txBody>
      </p:sp>
    </p:spTree>
    <p:extLst>
      <p:ext uri="{BB962C8B-B14F-4D97-AF65-F5344CB8AC3E}">
        <p14:creationId xmlns:p14="http://schemas.microsoft.com/office/powerpoint/2010/main" val="2946264167"/>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3/5/2019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3/5/2019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60" r:id="rId12"/>
    <p:sldLayoutId id="2147483761" r:id="rId13"/>
    <p:sldLayoutId id="21474837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80"/>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E51E94-D08C-431E-88FC-7EB62E529A19}" type="datetimeFigureOut">
              <a:rPr lang="en-US" smtClean="0"/>
              <a:pPr/>
              <a:t>3/5/2019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A433EB1-7740-4DF8-A084-DB4A629F7746}" type="slidenum">
              <a:rPr lang="en-US" smtClean="0"/>
              <a:pPr/>
              <a:t>‹#›</a:t>
            </a:fld>
            <a:endParaRPr lang="en-US"/>
          </a:p>
        </p:txBody>
      </p:sp>
    </p:spTree>
    <p:extLst>
      <p:ext uri="{BB962C8B-B14F-4D97-AF65-F5344CB8AC3E}">
        <p14:creationId xmlns:p14="http://schemas.microsoft.com/office/powerpoint/2010/main" val="2946264167"/>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3/5/2019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49.xml"/><Relationship Id="rId4" Type="http://schemas.openxmlformats.org/officeDocument/2006/relationships/image" Target="../media/image33.sv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38.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xml"/><Relationship Id="rId1" Type="http://schemas.openxmlformats.org/officeDocument/2006/relationships/slideLayout" Target="../slideLayouts/slideLayout50.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8.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8.xml"/><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3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9.jpeg"/><Relationship Id="rId7" Type="http://schemas.openxmlformats.org/officeDocument/2006/relationships/image" Target="../media/image29.jpeg"/><Relationship Id="rId2" Type="http://schemas.openxmlformats.org/officeDocument/2006/relationships/image" Target="../media/image8.jpeg"/><Relationship Id="rId1" Type="http://schemas.openxmlformats.org/officeDocument/2006/relationships/slideLayout" Target="../slideLayouts/slideLayout38.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3733800" y="2571750"/>
            <a:ext cx="42767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algn="r" eaLnBrk="1" hangingPunct="1">
              <a:defRPr/>
            </a:pPr>
            <a:r>
              <a:rPr lang="en-US" sz="3200" b="1" dirty="0">
                <a:solidFill>
                  <a:schemeClr val="bg1">
                    <a:lumMod val="95000"/>
                  </a:schemeClr>
                </a:solidFill>
                <a:latin typeface="Arial" charset="0"/>
                <a:cs typeface="+mn-cs"/>
              </a:rPr>
              <a:t>Euan Garden</a:t>
            </a:r>
            <a:endParaRPr lang="en-US" sz="2800" b="1" dirty="0">
              <a:solidFill>
                <a:schemeClr val="bg1">
                  <a:lumMod val="95000"/>
                </a:schemeClr>
              </a:solidFill>
              <a:latin typeface="Arial" charset="0"/>
              <a:cs typeface="+mn-cs"/>
            </a:endParaRPr>
          </a:p>
          <a:p>
            <a:pPr algn="r">
              <a:defRPr/>
            </a:pPr>
            <a:r>
              <a:rPr lang="en-US" sz="2400" b="1" dirty="0">
                <a:solidFill>
                  <a:schemeClr val="bg1">
                    <a:lumMod val="95000"/>
                  </a:schemeClr>
                </a:solidFill>
                <a:latin typeface="Arial" charset="0"/>
              </a:rPr>
              <a:t>Data &amp; Analytics Nerd</a:t>
            </a:r>
          </a:p>
          <a:p>
            <a:pPr algn="r">
              <a:defRPr/>
            </a:pPr>
            <a:r>
              <a:rPr lang="en-US" sz="2400" b="1" dirty="0">
                <a:solidFill>
                  <a:schemeClr val="bg1">
                    <a:lumMod val="95000"/>
                  </a:schemeClr>
                </a:solidFill>
                <a:latin typeface="Arial" charset="0"/>
              </a:rPr>
              <a:t>@</a:t>
            </a:r>
            <a:r>
              <a:rPr lang="en-US" sz="2400" b="1" dirty="0" err="1">
                <a:solidFill>
                  <a:schemeClr val="bg1">
                    <a:lumMod val="95000"/>
                  </a:schemeClr>
                </a:solidFill>
                <a:latin typeface="Arial" charset="0"/>
              </a:rPr>
              <a:t>euanga</a:t>
            </a:r>
            <a:endParaRPr lang="en-US" sz="2400" b="1" dirty="0">
              <a:solidFill>
                <a:schemeClr val="bg1">
                  <a:lumMod val="95000"/>
                </a:schemeClr>
              </a:solidFill>
              <a:latin typeface="Arial" charset="0"/>
            </a:endParaRPr>
          </a:p>
          <a:p>
            <a:pPr algn="r">
              <a:defRPr/>
            </a:pPr>
            <a:r>
              <a:rPr lang="en-US" sz="2400" b="1" dirty="0">
                <a:solidFill>
                  <a:schemeClr val="bg1">
                    <a:lumMod val="95000"/>
                  </a:schemeClr>
                </a:solidFill>
                <a:latin typeface="Arial" charset="0"/>
              </a:rPr>
              <a:t>euan.garden@outlook.com</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4419600" y="4248150"/>
            <a:ext cx="3667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chemeClr val="bg1">
                    <a:lumMod val="95000"/>
                  </a:schemeClr>
                </a:solidFill>
                <a:latin typeface="Arial" charset="0"/>
              </a:rPr>
              <a:t>Level: Intermediate</a:t>
            </a:r>
            <a:endParaRPr lang="en-US" b="1" dirty="0">
              <a:solidFill>
                <a:schemeClr val="accent1"/>
              </a:solidFill>
              <a:latin typeface="Arial" charset="0"/>
            </a:endParaRPr>
          </a:p>
        </p:txBody>
      </p:sp>
      <p:sp>
        <p:nvSpPr>
          <p:cNvPr id="8" name="Rectangle 3"/>
          <p:cNvSpPr txBox="1">
            <a:spLocks noChangeArrowheads="1"/>
          </p:cNvSpPr>
          <p:nvPr/>
        </p:nvSpPr>
        <p:spPr bwMode="auto">
          <a:xfrm>
            <a:off x="3810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gn="r">
              <a:lnSpc>
                <a:spcPct val="80000"/>
              </a:lnSpc>
              <a:defRPr/>
            </a:pPr>
            <a:r>
              <a:rPr lang="en-US" sz="4400" b="1" dirty="0">
                <a:solidFill>
                  <a:srgbClr val="FFC000"/>
                </a:solidFill>
                <a:effectLst/>
              </a:rPr>
              <a:t>Solving the 80% Problem</a:t>
            </a:r>
          </a:p>
          <a:p>
            <a:pPr algn="r">
              <a:lnSpc>
                <a:spcPct val="80000"/>
              </a:lnSpc>
              <a:defRPr/>
            </a:pPr>
            <a:r>
              <a:rPr lang="en-US" sz="4400" b="1" dirty="0">
                <a:solidFill>
                  <a:srgbClr val="FFC000"/>
                </a:solidFill>
                <a:effectLst/>
              </a:rPr>
              <a:t>Data Prep for Microsoft AI</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59106" y="273844"/>
            <a:ext cx="6402293" cy="994172"/>
          </a:xfrm>
        </p:spPr>
        <p:txBody>
          <a:bodyPr vert="horz" lIns="68580" tIns="34290" rIns="68580" bIns="34290" rtlCol="0" anchor="ctr">
            <a:normAutofit fontScale="90000"/>
          </a:bodyPr>
          <a:lstStyle/>
          <a:p>
            <a:r>
              <a:rPr lang="en-US" kern="1200" dirty="0">
                <a:solidFill>
                  <a:schemeClr val="tx1"/>
                </a:solidFill>
                <a:latin typeface="+mj-lt"/>
                <a:ea typeface="+mj-ea"/>
                <a:cs typeface="+mj-cs"/>
              </a:rPr>
              <a:t>Customer Challenges and Pain Points</a:t>
            </a:r>
          </a:p>
        </p:txBody>
      </p:sp>
      <p:pic>
        <p:nvPicPr>
          <p:cNvPr id="12" name="Graphic 11" descr="Slippery">
            <a:extLst>
              <a:ext uri="{FF2B5EF4-FFF2-40B4-BE49-F238E27FC236}">
                <a16:creationId xmlns:a16="http://schemas.microsoft.com/office/drawing/2014/main" id="{E053354C-A4C2-49AB-AC33-06D5DF0F40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045" y="1286836"/>
            <a:ext cx="2569468" cy="2569468"/>
          </a:xfrm>
          <a:prstGeom prst="rect">
            <a:avLst/>
          </a:prstGeom>
        </p:spPr>
      </p:pic>
      <p:sp>
        <p:nvSpPr>
          <p:cNvPr id="8" name="Text Placeholder 2"/>
          <p:cNvSpPr>
            <a:spLocks noGrp="1"/>
          </p:cNvSpPr>
          <p:nvPr>
            <p:ph type="body" sz="quarter" idx="10"/>
          </p:nvPr>
        </p:nvSpPr>
        <p:spPr>
          <a:xfrm>
            <a:off x="3290636" y="1516951"/>
            <a:ext cx="5772834" cy="3626549"/>
          </a:xfrm>
        </p:spPr>
        <p:txBody>
          <a:bodyPr vert="horz" wrap="square" lIns="68580" tIns="34290" rIns="68580" bIns="34290" rtlCol="0">
            <a:normAutofit/>
          </a:bodyPr>
          <a:lstStyle/>
          <a:p>
            <a:pPr marL="0" indent="-171450"/>
            <a:r>
              <a:rPr lang="en-US" sz="1800" dirty="0"/>
              <a:t>Understanding the semantics of Data is hard and time consuming</a:t>
            </a:r>
          </a:p>
          <a:p>
            <a:pPr marL="0" indent="-171450"/>
            <a:r>
              <a:rPr lang="en-US" sz="1800" dirty="0"/>
              <a:t>Merging data from different sources is too manual</a:t>
            </a:r>
          </a:p>
          <a:p>
            <a:pPr marL="0" indent="-171450"/>
            <a:r>
              <a:rPr lang="en-US" sz="1800" dirty="0"/>
              <a:t>Detecting, troubleshooting and fixing errors is a high tax</a:t>
            </a:r>
          </a:p>
          <a:p>
            <a:pPr marL="0" indent="-171450"/>
            <a:r>
              <a:rPr lang="en-US" sz="1800" dirty="0"/>
              <a:t>Lots of manual, non-scalable work</a:t>
            </a:r>
          </a:p>
          <a:p>
            <a:pPr marL="342902" lvl="2" indent="-171450"/>
            <a:r>
              <a:rPr lang="en-US" sz="1506" dirty="0"/>
              <a:t>Data Formatting</a:t>
            </a:r>
          </a:p>
          <a:p>
            <a:pPr marL="342902" lvl="2" indent="-171450"/>
            <a:r>
              <a:rPr lang="en-US" sz="1506" dirty="0"/>
              <a:t>Dealing with Dates</a:t>
            </a:r>
          </a:p>
          <a:p>
            <a:pPr marL="342902" lvl="2" indent="-171450"/>
            <a:r>
              <a:rPr lang="en-US" sz="1506" dirty="0"/>
              <a:t>“</a:t>
            </a:r>
            <a:r>
              <a:rPr lang="en-US" sz="1506" dirty="0" err="1"/>
              <a:t>Rectangualising</a:t>
            </a:r>
            <a:r>
              <a:rPr lang="en-US" sz="1506" dirty="0"/>
              <a:t>” Data</a:t>
            </a:r>
          </a:p>
          <a:p>
            <a:pPr marL="0" indent="-171450"/>
            <a:r>
              <a:rPr lang="en-US" sz="1800" dirty="0"/>
              <a:t>Custom code always required</a:t>
            </a:r>
          </a:p>
          <a:p>
            <a:pPr marL="0" indent="-171450"/>
            <a:r>
              <a:rPr lang="en-US" sz="1800" dirty="0"/>
              <a:t>Operationalization is HARD </a:t>
            </a:r>
          </a:p>
          <a:p>
            <a:pPr marL="219076" lvl="1" indent="-171450"/>
            <a:endParaRPr lang="en-US" sz="1800" dirty="0"/>
          </a:p>
          <a:p>
            <a:pPr marL="0" indent="-171450"/>
            <a:endParaRPr lang="en-US" sz="1800" dirty="0"/>
          </a:p>
        </p:txBody>
      </p:sp>
    </p:spTree>
    <p:extLst>
      <p:ext uri="{BB962C8B-B14F-4D97-AF65-F5344CB8AC3E}">
        <p14:creationId xmlns:p14="http://schemas.microsoft.com/office/powerpoint/2010/main" val="27548228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a:extLst>
              <a:ext uri="{FF2B5EF4-FFF2-40B4-BE49-F238E27FC236}">
                <a16:creationId xmlns:a16="http://schemas.microsoft.com/office/drawing/2014/main" id="{3E5620A9-79EA-4DA9-85CE-F839B7A83655}"/>
              </a:ext>
            </a:extLst>
          </p:cNvPr>
          <p:cNvPicPr/>
          <p:nvPr/>
        </p:nvPicPr>
        <p:blipFill>
          <a:blip r:embed="rId2">
            <a:extLst>
              <a:ext uri="{28A0092B-C50C-407E-A947-70E740481C1C}">
                <a14:useLocalDpi xmlns:a14="http://schemas.microsoft.com/office/drawing/2010/main" val="0"/>
              </a:ext>
            </a:extLst>
          </a:blip>
          <a:stretch>
            <a:fillRect/>
          </a:stretch>
        </p:blipFill>
        <p:spPr>
          <a:xfrm>
            <a:off x="366281" y="43165"/>
            <a:ext cx="8564706" cy="5754962"/>
          </a:xfrm>
          <a:prstGeom prst="rect">
            <a:avLst/>
          </a:prstGeom>
        </p:spPr>
      </p:pic>
    </p:spTree>
    <p:extLst>
      <p:ext uri="{BB962C8B-B14F-4D97-AF65-F5344CB8AC3E}">
        <p14:creationId xmlns:p14="http://schemas.microsoft.com/office/powerpoint/2010/main" val="322988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8438-6C75-43CD-B17B-9EE39C43AF80}"/>
              </a:ext>
            </a:extLst>
          </p:cNvPr>
          <p:cNvSpPr>
            <a:spLocks noGrp="1"/>
          </p:cNvSpPr>
          <p:nvPr>
            <p:ph type="title"/>
          </p:nvPr>
        </p:nvSpPr>
        <p:spPr>
          <a:xfrm>
            <a:off x="417399" y="482600"/>
            <a:ext cx="8408194" cy="558627"/>
          </a:xfrm>
        </p:spPr>
        <p:txBody>
          <a:bodyPr vert="horz" lIns="68580" tIns="34290" rIns="68580" bIns="34290" rtlCol="0" anchor="ctr">
            <a:normAutofit fontScale="90000"/>
          </a:bodyPr>
          <a:lstStyle/>
          <a:p>
            <a:pPr algn="ctr"/>
            <a:r>
              <a:rPr lang="en-US" kern="1200" dirty="0">
                <a:latin typeface="+mj-lt"/>
                <a:ea typeface="+mj-ea"/>
                <a:cs typeface="+mj-cs"/>
              </a:rPr>
              <a:t>R Community (“</a:t>
            </a:r>
            <a:r>
              <a:rPr lang="en-US" kern="1200" dirty="0" err="1">
                <a:latin typeface="+mj-lt"/>
                <a:ea typeface="+mj-ea"/>
                <a:cs typeface="+mj-cs"/>
              </a:rPr>
              <a:t>TidyVerse</a:t>
            </a:r>
            <a:r>
              <a:rPr lang="en-US" kern="1200" dirty="0">
                <a:latin typeface="+mj-lt"/>
                <a:ea typeface="+mj-ea"/>
                <a:cs typeface="+mj-cs"/>
              </a:rPr>
              <a:t>”) View</a:t>
            </a:r>
          </a:p>
        </p:txBody>
      </p:sp>
      <p:pic>
        <p:nvPicPr>
          <p:cNvPr id="1026" name="Picture 2" descr="Image result for hadley wickham tidyverse diagram">
            <a:extLst>
              <a:ext uri="{FF2B5EF4-FFF2-40B4-BE49-F238E27FC236}">
                <a16:creationId xmlns:a16="http://schemas.microsoft.com/office/drawing/2014/main" id="{ABB6DA11-F2FB-4177-8856-B4DD549E9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1298102"/>
            <a:ext cx="8178800" cy="321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348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descr="All of this is wrapped in O16N, Orchestration, Control Flow and Security and Scale">
            <a:extLst>
              <a:ext uri="{FF2B5EF4-FFF2-40B4-BE49-F238E27FC236}">
                <a16:creationId xmlns:a16="http://schemas.microsoft.com/office/drawing/2014/main" id="{C39E8A4B-6CC0-4AE8-924A-AFDB533E152A}"/>
              </a:ext>
            </a:extLst>
          </p:cNvPr>
          <p:cNvGraphicFramePr/>
          <p:nvPr>
            <p:extLst>
              <p:ext uri="{D42A27DB-BD31-4B8C-83A1-F6EECF244321}">
                <p14:modId xmlns:p14="http://schemas.microsoft.com/office/powerpoint/2010/main" val="2432905877"/>
              </p:ext>
            </p:extLst>
          </p:nvPr>
        </p:nvGraphicFramePr>
        <p:xfrm>
          <a:off x="1472207" y="366"/>
          <a:ext cx="7619609" cy="5142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descr="Core of Data Prep is Acquisition &amp; Rectangulization, overlapped with Cleaning and Augmentation, overlapped with Feature Engineering.">
            <a:extLst>
              <a:ext uri="{FF2B5EF4-FFF2-40B4-BE49-F238E27FC236}">
                <a16:creationId xmlns:a16="http://schemas.microsoft.com/office/drawing/2014/main" id="{81C07BC9-21AB-4C15-A035-22A615CB16CF}"/>
              </a:ext>
            </a:extLst>
          </p:cNvPr>
          <p:cNvGraphicFramePr/>
          <p:nvPr>
            <p:extLst/>
          </p:nvPr>
        </p:nvGraphicFramePr>
        <p:xfrm>
          <a:off x="3825320" y="1507246"/>
          <a:ext cx="2913381" cy="23121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itle 3">
            <a:extLst>
              <a:ext uri="{FF2B5EF4-FFF2-40B4-BE49-F238E27FC236}">
                <a16:creationId xmlns:a16="http://schemas.microsoft.com/office/drawing/2014/main" id="{18A55AAD-A0D0-4294-81A9-E0D6B4A61AEC}"/>
              </a:ext>
            </a:extLst>
          </p:cNvPr>
          <p:cNvSpPr>
            <a:spLocks noGrp="1"/>
          </p:cNvSpPr>
          <p:nvPr>
            <p:ph type="title"/>
          </p:nvPr>
        </p:nvSpPr>
        <p:spPr>
          <a:xfrm>
            <a:off x="-1828800" y="1732"/>
            <a:ext cx="8229600" cy="857250"/>
          </a:xfrm>
        </p:spPr>
        <p:txBody>
          <a:bodyPr/>
          <a:lstStyle/>
          <a:p>
            <a:r>
              <a:rPr lang="en-US" dirty="0"/>
              <a:t>Taxonomy of Work</a:t>
            </a:r>
          </a:p>
        </p:txBody>
      </p:sp>
    </p:spTree>
    <p:extLst>
      <p:ext uri="{BB962C8B-B14F-4D97-AF65-F5344CB8AC3E}">
        <p14:creationId xmlns:p14="http://schemas.microsoft.com/office/powerpoint/2010/main" val="181477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BAA7-67EB-432F-97B5-708DA9FFC1B1}"/>
              </a:ext>
            </a:extLst>
          </p:cNvPr>
          <p:cNvSpPr>
            <a:spLocks noGrp="1"/>
          </p:cNvSpPr>
          <p:nvPr>
            <p:ph type="title"/>
          </p:nvPr>
        </p:nvSpPr>
        <p:spPr/>
        <p:txBody>
          <a:bodyPr>
            <a:normAutofit/>
          </a:bodyPr>
          <a:lstStyle/>
          <a:p>
            <a:r>
              <a:rPr lang="en-US" dirty="0"/>
              <a:t>An EDA/Data Prep 10 </a:t>
            </a:r>
            <a:r>
              <a:rPr lang="en-US"/>
              <a:t>Step Process</a:t>
            </a:r>
            <a:endParaRPr lang="en-US" dirty="0"/>
          </a:p>
        </p:txBody>
      </p:sp>
      <p:sp>
        <p:nvSpPr>
          <p:cNvPr id="3" name="Content Placeholder 2">
            <a:extLst>
              <a:ext uri="{FF2B5EF4-FFF2-40B4-BE49-F238E27FC236}">
                <a16:creationId xmlns:a16="http://schemas.microsoft.com/office/drawing/2014/main" id="{AA112A25-E26E-4628-9D56-3E6F03FB39A3}"/>
              </a:ext>
            </a:extLst>
          </p:cNvPr>
          <p:cNvSpPr>
            <a:spLocks noGrp="1"/>
          </p:cNvSpPr>
          <p:nvPr>
            <p:ph idx="1"/>
          </p:nvPr>
        </p:nvSpPr>
        <p:spPr/>
        <p:txBody>
          <a:bodyPr>
            <a:normAutofit fontScale="40000" lnSpcReduction="20000"/>
          </a:bodyPr>
          <a:lstStyle/>
          <a:p>
            <a:r>
              <a:rPr lang="en-US" dirty="0"/>
              <a:t>Acquire</a:t>
            </a:r>
          </a:p>
          <a:p>
            <a:r>
              <a:rPr lang="en-US" dirty="0" err="1"/>
              <a:t>Rectangularize</a:t>
            </a:r>
            <a:endParaRPr lang="en-US" dirty="0"/>
          </a:p>
          <a:p>
            <a:pPr marL="914400" lvl="1" indent="-514350"/>
            <a:r>
              <a:rPr lang="en-US" dirty="0"/>
              <a:t>Tidy Format, Pivot/</a:t>
            </a:r>
            <a:r>
              <a:rPr lang="en-US" dirty="0" err="1"/>
              <a:t>UnPivot</a:t>
            </a:r>
            <a:r>
              <a:rPr lang="en-US" dirty="0"/>
              <a:t>, Inconsistent Schema</a:t>
            </a:r>
          </a:p>
          <a:p>
            <a:r>
              <a:rPr lang="en-US" dirty="0"/>
              <a:t>Data Type </a:t>
            </a:r>
            <a:r>
              <a:rPr lang="en-US"/>
              <a:t>&amp; Format/Range </a:t>
            </a:r>
            <a:r>
              <a:rPr lang="en-US" dirty="0"/>
              <a:t>verification and assertion</a:t>
            </a:r>
          </a:p>
          <a:p>
            <a:r>
              <a:rPr lang="en-US" dirty="0"/>
              <a:t>Explore &amp; Understand</a:t>
            </a:r>
          </a:p>
          <a:p>
            <a:pPr marL="914400" lvl="1" indent="-514350"/>
            <a:r>
              <a:rPr lang="en-US" dirty="0"/>
              <a:t>Univariate and Multivariate, </a:t>
            </a:r>
            <a:r>
              <a:rPr lang="en-US" dirty="0" err="1"/>
              <a:t>ToDo</a:t>
            </a:r>
            <a:r>
              <a:rPr lang="en-US" dirty="0"/>
              <a:t> List</a:t>
            </a:r>
          </a:p>
          <a:p>
            <a:r>
              <a:rPr lang="en-US" dirty="0"/>
              <a:t>Missingness/Inconsistency</a:t>
            </a:r>
          </a:p>
          <a:p>
            <a:pPr marL="914400" lvl="1" indent="-514350"/>
            <a:r>
              <a:rPr lang="en-US" dirty="0"/>
              <a:t>Skew, Special/Magic/Sentinel Values, Common Sense</a:t>
            </a:r>
          </a:p>
          <a:p>
            <a:pPr marL="914400" lvl="1" indent="-514350"/>
            <a:r>
              <a:rPr lang="en-US" dirty="0" err="1"/>
              <a:t>Regranularisation</a:t>
            </a:r>
            <a:r>
              <a:rPr lang="en-US" dirty="0"/>
              <a:t>, Units of Measure</a:t>
            </a:r>
          </a:p>
          <a:p>
            <a:pPr marL="914400" lvl="1" indent="-514350"/>
            <a:r>
              <a:rPr lang="en-US" dirty="0"/>
              <a:t>Imputation</a:t>
            </a:r>
          </a:p>
          <a:p>
            <a:r>
              <a:rPr lang="en-US" dirty="0"/>
              <a:t>Outliers</a:t>
            </a:r>
          </a:p>
          <a:p>
            <a:r>
              <a:rPr lang="en-US" dirty="0"/>
              <a:t>Derived Columns</a:t>
            </a:r>
          </a:p>
          <a:p>
            <a:r>
              <a:rPr lang="en-US" dirty="0"/>
              <a:t>Augmentation &amp; Aggregation</a:t>
            </a:r>
          </a:p>
          <a:p>
            <a:pPr lvl="1"/>
            <a:r>
              <a:rPr lang="en-US" dirty="0"/>
              <a:t>Join, Synthetic Data</a:t>
            </a:r>
          </a:p>
          <a:p>
            <a:r>
              <a:rPr lang="en-US" dirty="0"/>
              <a:t>ML Specific Feature engineering</a:t>
            </a:r>
          </a:p>
          <a:p>
            <a:pPr marL="914400" lvl="1" indent="-514350"/>
            <a:r>
              <a:rPr lang="en-US" dirty="0"/>
              <a:t>Scaling, Encoding, Binning, Feature reduction, different versions for different algorithmic consumers</a:t>
            </a:r>
          </a:p>
          <a:p>
            <a:r>
              <a:rPr lang="en-US" dirty="0"/>
              <a:t>Prepare for consumption</a:t>
            </a:r>
          </a:p>
          <a:p>
            <a:pPr marL="914400" lvl="1" indent="-514350"/>
            <a:r>
              <a:rPr lang="en-US" dirty="0"/>
              <a:t>Training/Test Split</a:t>
            </a:r>
          </a:p>
          <a:p>
            <a:endParaRPr lang="en-US" dirty="0"/>
          </a:p>
          <a:p>
            <a:endParaRPr lang="en-US" dirty="0"/>
          </a:p>
        </p:txBody>
      </p:sp>
    </p:spTree>
    <p:extLst>
      <p:ext uri="{BB962C8B-B14F-4D97-AF65-F5344CB8AC3E}">
        <p14:creationId xmlns:p14="http://schemas.microsoft.com/office/powerpoint/2010/main" val="382334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F4F9-3613-4AC4-9869-67668266CF7D}"/>
              </a:ext>
            </a:extLst>
          </p:cNvPr>
          <p:cNvSpPr>
            <a:spLocks noGrp="1"/>
          </p:cNvSpPr>
          <p:nvPr>
            <p:ph type="title"/>
          </p:nvPr>
        </p:nvSpPr>
        <p:spPr/>
        <p:txBody>
          <a:bodyPr/>
          <a:lstStyle/>
          <a:p>
            <a:r>
              <a:rPr lang="en-US" dirty="0"/>
              <a:t>10 Principles</a:t>
            </a:r>
          </a:p>
        </p:txBody>
      </p:sp>
      <p:sp>
        <p:nvSpPr>
          <p:cNvPr id="3" name="Content Placeholder 2">
            <a:extLst>
              <a:ext uri="{FF2B5EF4-FFF2-40B4-BE49-F238E27FC236}">
                <a16:creationId xmlns:a16="http://schemas.microsoft.com/office/drawing/2014/main" id="{61E3644E-1D7C-46BE-BA44-24597189616B}"/>
              </a:ext>
            </a:extLst>
          </p:cNvPr>
          <p:cNvSpPr>
            <a:spLocks noGrp="1"/>
          </p:cNvSpPr>
          <p:nvPr>
            <p:ph idx="1"/>
          </p:nvPr>
        </p:nvSpPr>
        <p:spPr/>
        <p:txBody>
          <a:bodyPr>
            <a:normAutofit fontScale="62500" lnSpcReduction="20000"/>
          </a:bodyPr>
          <a:lstStyle/>
          <a:p>
            <a:r>
              <a:rPr lang="en-US" i="1" dirty="0"/>
              <a:t>At any/all stages attempt to model &amp; use visualization to check progress,</a:t>
            </a:r>
          </a:p>
          <a:p>
            <a:r>
              <a:rPr lang="en-US" i="1" dirty="0"/>
              <a:t>Use business understanding to review value of data against requirements</a:t>
            </a:r>
          </a:p>
          <a:p>
            <a:r>
              <a:rPr lang="en-US" i="1" dirty="0"/>
              <a:t>Discover the history/journey/lineage of the data you have</a:t>
            </a:r>
          </a:p>
          <a:p>
            <a:r>
              <a:rPr lang="en-US" i="1" dirty="0"/>
              <a:t>Stay iterative &amp; interactive</a:t>
            </a:r>
          </a:p>
          <a:p>
            <a:r>
              <a:rPr lang="en-US" i="1" dirty="0"/>
              <a:t>Filter/Aggregate early</a:t>
            </a:r>
          </a:p>
          <a:p>
            <a:r>
              <a:rPr lang="en-US" i="1" dirty="0"/>
              <a:t>Join/Union late</a:t>
            </a:r>
          </a:p>
          <a:p>
            <a:r>
              <a:rPr lang="en-US" i="1" dirty="0"/>
              <a:t>Drop Columns as early as possible</a:t>
            </a:r>
          </a:p>
          <a:p>
            <a:r>
              <a:rPr lang="en-US" i="1" dirty="0"/>
              <a:t>Drop NA’s as late as possible</a:t>
            </a:r>
          </a:p>
          <a:p>
            <a:r>
              <a:rPr lang="en-US" i="1" dirty="0"/>
              <a:t>Trust no-one!</a:t>
            </a:r>
          </a:p>
          <a:p>
            <a:r>
              <a:rPr lang="en-US" i="1" dirty="0"/>
              <a:t>Embrace Experimentation and Failure</a:t>
            </a:r>
          </a:p>
          <a:p>
            <a:endParaRPr lang="en-US" dirty="0"/>
          </a:p>
        </p:txBody>
      </p:sp>
    </p:spTree>
    <p:extLst>
      <p:ext uri="{BB962C8B-B14F-4D97-AF65-F5344CB8AC3E}">
        <p14:creationId xmlns:p14="http://schemas.microsoft.com/office/powerpoint/2010/main" val="236957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thenewsminute.com/sites/default/files/styles/news_detail/public/Titanic%20breaks%20into%20two_screenshot.jpg?itok=gwvZ5W3r">
            <a:extLst>
              <a:ext uri="{FF2B5EF4-FFF2-40B4-BE49-F238E27FC236}">
                <a16:creationId xmlns:a16="http://schemas.microsoft.com/office/drawing/2014/main" id="{20AFEC16-FBEF-4A9C-9D59-67D3AC859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96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2810945-511C-4AD0-B5F7-B19D7A9FA629}"/>
              </a:ext>
            </a:extLst>
          </p:cNvPr>
          <p:cNvPicPr>
            <a:picLocks noChangeAspect="1"/>
          </p:cNvPicPr>
          <p:nvPr/>
        </p:nvPicPr>
        <p:blipFill>
          <a:blip r:embed="rId4"/>
          <a:stretch>
            <a:fillRect/>
          </a:stretch>
        </p:blipFill>
        <p:spPr>
          <a:xfrm>
            <a:off x="1059181" y="3499774"/>
            <a:ext cx="947931" cy="938356"/>
          </a:xfrm>
          <a:prstGeom prst="rect">
            <a:avLst/>
          </a:prstGeom>
        </p:spPr>
      </p:pic>
      <p:sp>
        <p:nvSpPr>
          <p:cNvPr id="4" name="TextBox 3">
            <a:extLst>
              <a:ext uri="{FF2B5EF4-FFF2-40B4-BE49-F238E27FC236}">
                <a16:creationId xmlns:a16="http://schemas.microsoft.com/office/drawing/2014/main" id="{0F670CFE-507E-4EF4-A5E7-AE50328C9604}"/>
              </a:ext>
            </a:extLst>
          </p:cNvPr>
          <p:cNvSpPr txBox="1"/>
          <p:nvPr/>
        </p:nvSpPr>
        <p:spPr>
          <a:xfrm>
            <a:off x="3200400" y="4705350"/>
            <a:ext cx="2037737" cy="523220"/>
          </a:xfrm>
          <a:prstGeom prst="rect">
            <a:avLst/>
          </a:prstGeom>
          <a:noFill/>
        </p:spPr>
        <p:txBody>
          <a:bodyPr wrap="none" rtlCol="0">
            <a:spAutoFit/>
          </a:bodyPr>
          <a:lstStyle/>
          <a:p>
            <a:r>
              <a:rPr lang="en-US" sz="2800" dirty="0">
                <a:solidFill>
                  <a:schemeClr val="bg1"/>
                </a:solidFill>
                <a:latin typeface="Comic Sans MS" panose="030F0702030302020204" pitchFamily="66" charset="0"/>
              </a:rPr>
              <a:t>Demo Time</a:t>
            </a:r>
          </a:p>
        </p:txBody>
      </p:sp>
    </p:spTree>
    <p:extLst>
      <p:ext uri="{BB962C8B-B14F-4D97-AF65-F5344CB8AC3E}">
        <p14:creationId xmlns:p14="http://schemas.microsoft.com/office/powerpoint/2010/main" val="462396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9E40-FB70-49C4-B533-D335AC8B52D8}"/>
              </a:ext>
            </a:extLst>
          </p:cNvPr>
          <p:cNvSpPr>
            <a:spLocks noGrp="1"/>
          </p:cNvSpPr>
          <p:nvPr>
            <p:ph type="title"/>
          </p:nvPr>
        </p:nvSpPr>
        <p:spPr/>
        <p:txBody>
          <a:bodyPr/>
          <a:lstStyle/>
          <a:p>
            <a:r>
              <a:rPr lang="en-US" dirty="0"/>
              <a:t>But what about…</a:t>
            </a:r>
          </a:p>
        </p:txBody>
      </p:sp>
      <p:sp>
        <p:nvSpPr>
          <p:cNvPr id="3" name="Content Placeholder 2">
            <a:extLst>
              <a:ext uri="{FF2B5EF4-FFF2-40B4-BE49-F238E27FC236}">
                <a16:creationId xmlns:a16="http://schemas.microsoft.com/office/drawing/2014/main" id="{37234E90-F634-45EF-89D4-AB6B7E03E99B}"/>
              </a:ext>
            </a:extLst>
          </p:cNvPr>
          <p:cNvSpPr>
            <a:spLocks noGrp="1"/>
          </p:cNvSpPr>
          <p:nvPr>
            <p:ph idx="1"/>
          </p:nvPr>
        </p:nvSpPr>
        <p:spPr/>
        <p:txBody>
          <a:bodyPr>
            <a:normAutofit fontScale="62500" lnSpcReduction="20000"/>
          </a:bodyPr>
          <a:lstStyle/>
          <a:p>
            <a:r>
              <a:rPr lang="en-US" dirty="0"/>
              <a:t>Scale</a:t>
            </a:r>
          </a:p>
          <a:p>
            <a:pPr lvl="1"/>
            <a:r>
              <a:rPr lang="en-US" dirty="0"/>
              <a:t>Sampling</a:t>
            </a:r>
          </a:p>
          <a:p>
            <a:pPr lvl="1"/>
            <a:r>
              <a:rPr lang="en-US" dirty="0"/>
              <a:t>Stats vs Actual Data</a:t>
            </a:r>
          </a:p>
          <a:p>
            <a:pPr lvl="1"/>
            <a:r>
              <a:rPr lang="en-US" dirty="0"/>
              <a:t>Visualization</a:t>
            </a:r>
          </a:p>
          <a:p>
            <a:pPr lvl="1"/>
            <a:r>
              <a:rPr lang="en-US" dirty="0" err="1"/>
              <a:t>Parralellism</a:t>
            </a:r>
            <a:endParaRPr lang="en-US" dirty="0"/>
          </a:p>
          <a:p>
            <a:r>
              <a:rPr lang="en-US" dirty="0" err="1"/>
              <a:t>Operationalisation</a:t>
            </a:r>
            <a:endParaRPr lang="en-US" dirty="0"/>
          </a:p>
          <a:p>
            <a:pPr lvl="1"/>
            <a:r>
              <a:rPr lang="en-US" dirty="0"/>
              <a:t>Be defensive</a:t>
            </a:r>
          </a:p>
          <a:p>
            <a:pPr lvl="2"/>
            <a:r>
              <a:rPr lang="en-US" dirty="0"/>
              <a:t>Package versioning</a:t>
            </a:r>
          </a:p>
          <a:p>
            <a:pPr lvl="1"/>
            <a:r>
              <a:rPr lang="en-US" dirty="0"/>
              <a:t>Orchestration/Pipelining</a:t>
            </a:r>
          </a:p>
          <a:p>
            <a:pPr lvl="1"/>
            <a:r>
              <a:rPr lang="en-US" dirty="0"/>
              <a:t>Training Data Prep &lt;&gt; Inferencing/Scoring Data Prep, potentially</a:t>
            </a:r>
          </a:p>
          <a:p>
            <a:pPr lvl="1"/>
            <a:r>
              <a:rPr lang="en-US" dirty="0"/>
              <a:t>Monitor for Drift/Divergence</a:t>
            </a:r>
          </a:p>
          <a:p>
            <a:pPr lvl="1"/>
            <a:r>
              <a:rPr lang="en-US" dirty="0"/>
              <a:t>Dev Ops</a:t>
            </a:r>
          </a:p>
          <a:p>
            <a:pPr lvl="1"/>
            <a:endParaRPr lang="en-US" dirty="0"/>
          </a:p>
          <a:p>
            <a:pPr lvl="1"/>
            <a:endParaRPr lang="en-US" dirty="0"/>
          </a:p>
        </p:txBody>
      </p:sp>
    </p:spTree>
    <p:extLst>
      <p:ext uri="{BB962C8B-B14F-4D97-AF65-F5344CB8AC3E}">
        <p14:creationId xmlns:p14="http://schemas.microsoft.com/office/powerpoint/2010/main" val="2511308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4F72-C772-4EE1-8E8D-5010676C48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81E061-B37C-4C3A-925E-3F75E6B23B40}"/>
              </a:ext>
            </a:extLst>
          </p:cNvPr>
          <p:cNvSpPr>
            <a:spLocks noGrp="1"/>
          </p:cNvSpPr>
          <p:nvPr>
            <p:ph idx="1"/>
          </p:nvPr>
        </p:nvSpPr>
        <p:spPr/>
        <p:txBody>
          <a:bodyPr>
            <a:normAutofit fontScale="40000" lnSpcReduction="20000"/>
          </a:bodyPr>
          <a:lstStyle/>
          <a:p>
            <a:r>
              <a:rPr lang="en-US" i="1" dirty="0"/>
              <a:t>“The idea of imputation is both seductive and dangerous” (R.J.A Little &amp; D.B. Rubin)</a:t>
            </a:r>
          </a:p>
          <a:p>
            <a:r>
              <a:rPr lang="en-US" b="1" dirty="0"/>
              <a:t>Imputation vs Removing Data</a:t>
            </a:r>
          </a:p>
          <a:p>
            <a:r>
              <a:rPr lang="en-US" dirty="0"/>
              <a:t>Before jumping to the methods of data imputation, we have to understand the reason why data goes missing.</a:t>
            </a:r>
          </a:p>
          <a:p>
            <a:r>
              <a:rPr lang="en-US" b="1" dirty="0"/>
              <a:t>Missing at Random (MAR): </a:t>
            </a:r>
            <a:r>
              <a:rPr lang="en-US" dirty="0"/>
              <a:t>Missing at random means that the propensity for a data point to be missing is not related to the missing data, but it is related to some of the observed data</a:t>
            </a:r>
          </a:p>
          <a:p>
            <a:r>
              <a:rPr lang="en-US" b="1" dirty="0"/>
              <a:t>Missing Completely at Random (MCAR):</a:t>
            </a:r>
            <a:r>
              <a:rPr lang="en-US" dirty="0"/>
              <a:t> The fact that a certain value is missing has nothing to do with its hypothetical value and with the values of other variables.</a:t>
            </a:r>
          </a:p>
          <a:p>
            <a:r>
              <a:rPr lang="en-US" b="1" dirty="0"/>
              <a:t>Missing not at Random (MNAR): </a:t>
            </a:r>
            <a:r>
              <a:rPr lang="en-US" dirty="0"/>
              <a:t>Two possible reasons are that the missing value depends on the hypothetical value (e.g. People with high salaries generally do not want to reveal their incomes in surveys) or missing value is dependent on some other variable’s value (e.g. Let’s assume that females generally don’t want to reveal their ages! Here the missing value in age variable is impacted by gender variable)</a:t>
            </a:r>
          </a:p>
          <a:p>
            <a:r>
              <a:rPr lang="en-US" dirty="0"/>
              <a:t>Deletion vs Imputation</a:t>
            </a:r>
          </a:p>
          <a:p>
            <a:pPr lvl="1"/>
            <a:r>
              <a:rPr lang="en-US" dirty="0"/>
              <a:t>Deletion</a:t>
            </a:r>
          </a:p>
          <a:p>
            <a:pPr lvl="2"/>
            <a:r>
              <a:rPr lang="en-US" dirty="0"/>
              <a:t>Rows, Columns, Pairwise or more decision to delete</a:t>
            </a:r>
          </a:p>
          <a:p>
            <a:pPr lvl="1"/>
            <a:r>
              <a:rPr lang="en-US" dirty="0"/>
              <a:t>Imputation</a:t>
            </a:r>
          </a:p>
          <a:p>
            <a:pPr lvl="2"/>
            <a:r>
              <a:rPr lang="en-US" dirty="0"/>
              <a:t>Time Series vs Categorical vs Continuous</a:t>
            </a:r>
          </a:p>
          <a:p>
            <a:pPr lvl="2"/>
            <a:r>
              <a:rPr lang="en-US" dirty="0"/>
              <a:t>MICE vs LR vs KNN</a:t>
            </a:r>
          </a:p>
        </p:txBody>
      </p:sp>
    </p:spTree>
    <p:extLst>
      <p:ext uri="{BB962C8B-B14F-4D97-AF65-F5344CB8AC3E}">
        <p14:creationId xmlns:p14="http://schemas.microsoft.com/office/powerpoint/2010/main" val="342947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a:spLocks noGrp="1"/>
          </p:cNvSpPr>
          <p:nvPr>
            <p:ph idx="1"/>
          </p:nvPr>
        </p:nvSpPr>
        <p:spPr/>
        <p:txBody>
          <a:bodyPr/>
          <a:lstStyle/>
          <a:p>
            <a:r>
              <a:rPr lang="en-US" dirty="0"/>
              <a:t>What is data prep and why is it such a pain</a:t>
            </a:r>
          </a:p>
          <a:p>
            <a:r>
              <a:rPr lang="en-US" dirty="0"/>
              <a:t>How do we solve it</a:t>
            </a:r>
          </a:p>
          <a:p>
            <a:r>
              <a:rPr lang="en-US" dirty="0"/>
              <a:t>How is Microsoft helping you solve it</a:t>
            </a:r>
          </a:p>
        </p:txBody>
      </p:sp>
    </p:spTree>
    <p:extLst>
      <p:ext uri="{BB962C8B-B14F-4D97-AF65-F5344CB8AC3E}">
        <p14:creationId xmlns:p14="http://schemas.microsoft.com/office/powerpoint/2010/main" val="68601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5903" y="162608"/>
            <a:ext cx="6424754" cy="1960929"/>
          </a:xfrm>
          <a:prstGeom prst="rect">
            <a:avLst/>
          </a:prstGeom>
        </p:spPr>
      </p:pic>
      <p:pic>
        <p:nvPicPr>
          <p:cNvPr id="5" name="Picture 4"/>
          <p:cNvPicPr>
            <a:picLocks noChangeAspect="1"/>
          </p:cNvPicPr>
          <p:nvPr/>
        </p:nvPicPr>
        <p:blipFill>
          <a:blip r:embed="rId3"/>
          <a:stretch>
            <a:fillRect/>
          </a:stretch>
        </p:blipFill>
        <p:spPr>
          <a:xfrm>
            <a:off x="1" y="3230379"/>
            <a:ext cx="6167990" cy="1813504"/>
          </a:xfrm>
          <a:prstGeom prst="rect">
            <a:avLst/>
          </a:prstGeom>
        </p:spPr>
      </p:pic>
      <p:pic>
        <p:nvPicPr>
          <p:cNvPr id="6" name="Picture 5">
            <a:extLst>
              <a:ext uri="{FF2B5EF4-FFF2-40B4-BE49-F238E27FC236}">
                <a16:creationId xmlns:a16="http://schemas.microsoft.com/office/drawing/2014/main" id="{761D3EF6-E111-495F-AC3A-316836DE8B74}"/>
              </a:ext>
            </a:extLst>
          </p:cNvPr>
          <p:cNvPicPr>
            <a:picLocks noChangeAspect="1"/>
          </p:cNvPicPr>
          <p:nvPr/>
        </p:nvPicPr>
        <p:blipFill>
          <a:blip r:embed="rId4"/>
          <a:stretch>
            <a:fillRect/>
          </a:stretch>
        </p:blipFill>
        <p:spPr>
          <a:xfrm>
            <a:off x="4201283" y="1627148"/>
            <a:ext cx="4868400" cy="2382132"/>
          </a:xfrm>
          <a:prstGeom prst="rect">
            <a:avLst/>
          </a:prstGeom>
        </p:spPr>
      </p:pic>
    </p:spTree>
    <p:extLst>
      <p:ext uri="{BB962C8B-B14F-4D97-AF65-F5344CB8AC3E}">
        <p14:creationId xmlns:p14="http://schemas.microsoft.com/office/powerpoint/2010/main" val="30940476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6C02-BC56-433F-B651-471CA94AC3C2}"/>
              </a:ext>
            </a:extLst>
          </p:cNvPr>
          <p:cNvSpPr>
            <a:spLocks noGrp="1"/>
          </p:cNvSpPr>
          <p:nvPr>
            <p:ph type="title"/>
          </p:nvPr>
        </p:nvSpPr>
        <p:spPr>
          <a:xfrm>
            <a:off x="647272" y="759003"/>
            <a:ext cx="2562119" cy="3596556"/>
          </a:xfrm>
          <a:prstGeom prst="ellipse">
            <a:avLst/>
          </a:prstGeom>
        </p:spPr>
        <p:txBody>
          <a:bodyPr>
            <a:normAutofit/>
          </a:bodyPr>
          <a:lstStyle/>
          <a:p>
            <a:r>
              <a:rPr lang="en-US" sz="2775">
                <a:solidFill>
                  <a:srgbClr val="FFFFFF"/>
                </a:solidFill>
              </a:rPr>
              <a:t>Defining Data Preparation</a:t>
            </a:r>
          </a:p>
        </p:txBody>
      </p:sp>
      <p:graphicFrame>
        <p:nvGraphicFramePr>
          <p:cNvPr id="4" name="Content Placeholder 3">
            <a:extLst>
              <a:ext uri="{FF2B5EF4-FFF2-40B4-BE49-F238E27FC236}">
                <a16:creationId xmlns:a16="http://schemas.microsoft.com/office/drawing/2014/main" id="{49664BDA-F6BA-4A3F-AF18-6C9D8D13CA9A}"/>
              </a:ext>
            </a:extLst>
          </p:cNvPr>
          <p:cNvGraphicFramePr>
            <a:graphicFrameLocks noGrp="1"/>
          </p:cNvGraphicFramePr>
          <p:nvPr>
            <p:ph idx="1"/>
            <p:extLst>
              <p:ext uri="{D42A27DB-BD31-4B8C-83A1-F6EECF244321}">
                <p14:modId xmlns:p14="http://schemas.microsoft.com/office/powerpoint/2010/main" val="654102575"/>
              </p:ext>
            </p:extLst>
          </p:nvPr>
        </p:nvGraphicFramePr>
        <p:xfrm>
          <a:off x="3895725" y="353193"/>
          <a:ext cx="4885203" cy="44140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32840A60-4655-446F-B395-BE886F44DB17}"/>
              </a:ext>
            </a:extLst>
          </p:cNvPr>
          <p:cNvPicPr>
            <a:picLocks noChangeAspect="1"/>
          </p:cNvPicPr>
          <p:nvPr/>
        </p:nvPicPr>
        <p:blipFill>
          <a:blip r:embed="rId8"/>
          <a:stretch>
            <a:fillRect/>
          </a:stretch>
        </p:blipFill>
        <p:spPr>
          <a:xfrm>
            <a:off x="12657" y="0"/>
            <a:ext cx="3883068" cy="5143500"/>
          </a:xfrm>
          <a:prstGeom prst="rect">
            <a:avLst/>
          </a:prstGeom>
        </p:spPr>
      </p:pic>
      <p:sp>
        <p:nvSpPr>
          <p:cNvPr id="5" name="Left Bracket 4">
            <a:extLst>
              <a:ext uri="{FF2B5EF4-FFF2-40B4-BE49-F238E27FC236}">
                <a16:creationId xmlns:a16="http://schemas.microsoft.com/office/drawing/2014/main" id="{8289D4FD-E2A3-41B1-9CCE-673BDC82AE2A}"/>
              </a:ext>
            </a:extLst>
          </p:cNvPr>
          <p:cNvSpPr/>
          <p:nvPr/>
        </p:nvSpPr>
        <p:spPr>
          <a:xfrm rot="5400000">
            <a:off x="6219264" y="-828114"/>
            <a:ext cx="381000" cy="4742328"/>
          </a:xfrm>
          <a:prstGeom prst="leftBracket">
            <a:avLst/>
          </a:prstGeom>
          <a:noFill/>
          <a:ln w="317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330DEA76-A38E-4E90-854A-98BB8212A660}"/>
              </a:ext>
            </a:extLst>
          </p:cNvPr>
          <p:cNvSpPr txBox="1"/>
          <p:nvPr/>
        </p:nvSpPr>
        <p:spPr>
          <a:xfrm>
            <a:off x="5714630" y="1037454"/>
            <a:ext cx="1247393" cy="276999"/>
          </a:xfrm>
          <a:prstGeom prst="rect">
            <a:avLst/>
          </a:prstGeom>
          <a:noFill/>
        </p:spPr>
        <p:txBody>
          <a:bodyPr wrap="none" rtlCol="0">
            <a:spAutoFit/>
          </a:bodyPr>
          <a:lstStyle/>
          <a:p>
            <a:r>
              <a:rPr lang="en-US" sz="1200" dirty="0"/>
              <a:t>Data Engineering</a:t>
            </a:r>
          </a:p>
        </p:txBody>
      </p:sp>
    </p:spTree>
    <p:extLst>
      <p:ext uri="{BB962C8B-B14F-4D97-AF65-F5344CB8AC3E}">
        <p14:creationId xmlns:p14="http://schemas.microsoft.com/office/powerpoint/2010/main" val="58027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085" y="1"/>
            <a:ext cx="7886700" cy="994172"/>
          </a:xfrm>
        </p:spPr>
        <p:txBody>
          <a:bodyPr/>
          <a:lstStyle/>
          <a:p>
            <a:r>
              <a:rPr lang="en-US" dirty="0"/>
              <a:t>A Data Preparation Journey</a:t>
            </a:r>
          </a:p>
        </p:txBody>
      </p:sp>
      <p:sp>
        <p:nvSpPr>
          <p:cNvPr id="5" name="Rectangle 4"/>
          <p:cNvSpPr/>
          <p:nvPr/>
        </p:nvSpPr>
        <p:spPr>
          <a:xfrm>
            <a:off x="1765477" y="1526059"/>
            <a:ext cx="4666215" cy="68580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p:nvSpPr>
        <p:spPr>
          <a:xfrm>
            <a:off x="1765476" y="3354859"/>
            <a:ext cx="4666216" cy="6858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1765476" y="2440459"/>
            <a:ext cx="4666216"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247135" y="1730459"/>
            <a:ext cx="1087157" cy="300082"/>
          </a:xfrm>
          <a:prstGeom prst="rect">
            <a:avLst/>
          </a:prstGeom>
          <a:noFill/>
        </p:spPr>
        <p:txBody>
          <a:bodyPr wrap="none" rtlCol="0">
            <a:spAutoFit/>
          </a:bodyPr>
          <a:lstStyle/>
          <a:p>
            <a:r>
              <a:rPr lang="en-US" sz="1350" dirty="0"/>
              <a:t>Code Centric</a:t>
            </a:r>
          </a:p>
        </p:txBody>
      </p:sp>
      <p:sp>
        <p:nvSpPr>
          <p:cNvPr id="9" name="TextBox 8"/>
          <p:cNvSpPr txBox="1"/>
          <p:nvPr/>
        </p:nvSpPr>
        <p:spPr>
          <a:xfrm>
            <a:off x="247135" y="3559259"/>
            <a:ext cx="852990" cy="300082"/>
          </a:xfrm>
          <a:prstGeom prst="rect">
            <a:avLst/>
          </a:prstGeom>
          <a:noFill/>
        </p:spPr>
        <p:txBody>
          <a:bodyPr wrap="none" rtlCol="0">
            <a:spAutoFit/>
          </a:bodyPr>
          <a:lstStyle/>
          <a:p>
            <a:r>
              <a:rPr lang="en-US" sz="1350" dirty="0"/>
              <a:t>Graphical</a:t>
            </a:r>
          </a:p>
        </p:txBody>
      </p:sp>
      <p:sp>
        <p:nvSpPr>
          <p:cNvPr id="10" name="TextBox 9"/>
          <p:cNvSpPr txBox="1"/>
          <p:nvPr/>
        </p:nvSpPr>
        <p:spPr>
          <a:xfrm>
            <a:off x="247135" y="2593470"/>
            <a:ext cx="1126270" cy="300082"/>
          </a:xfrm>
          <a:prstGeom prst="rect">
            <a:avLst/>
          </a:prstGeom>
          <a:noFill/>
        </p:spPr>
        <p:txBody>
          <a:bodyPr wrap="none" rtlCol="0">
            <a:spAutoFit/>
          </a:bodyPr>
          <a:lstStyle/>
          <a:p>
            <a:r>
              <a:rPr lang="en-US" sz="1350" dirty="0"/>
              <a:t>Sheet Centric</a:t>
            </a:r>
          </a:p>
        </p:txBody>
      </p:sp>
      <p:pic>
        <p:nvPicPr>
          <p:cNvPr id="1026" name="Picture 2" descr="Image result for code editor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4406" y="1588584"/>
            <a:ext cx="850589" cy="560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xcel da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1360" y="2498381"/>
            <a:ext cx="1013255" cy="569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dssresources.com/cases/redlandgenstar/datamartbuild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2454" y="3391744"/>
            <a:ext cx="990001" cy="61203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p:cNvCxnSpPr>
            <a:cxnSpLocks/>
          </p:cNvCxnSpPr>
          <p:nvPr/>
        </p:nvCxnSpPr>
        <p:spPr>
          <a:xfrm>
            <a:off x="1884406" y="2149333"/>
            <a:ext cx="0" cy="1965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flipH="1">
            <a:off x="3041360" y="3068337"/>
            <a:ext cx="13955" cy="1046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p:nvCxnSpPr>
        <p:spPr>
          <a:xfrm flipH="1">
            <a:off x="4342454" y="4003774"/>
            <a:ext cx="2151" cy="11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88292" y="4127155"/>
            <a:ext cx="461024" cy="300082"/>
          </a:xfrm>
          <a:prstGeom prst="rect">
            <a:avLst/>
          </a:prstGeom>
          <a:noFill/>
        </p:spPr>
        <p:txBody>
          <a:bodyPr wrap="none" rtlCol="0">
            <a:spAutoFit/>
          </a:bodyPr>
          <a:lstStyle/>
          <a:p>
            <a:r>
              <a:rPr lang="en-US" sz="1350" dirty="0"/>
              <a:t>80’s</a:t>
            </a:r>
          </a:p>
        </p:txBody>
      </p:sp>
      <p:sp>
        <p:nvSpPr>
          <p:cNvPr id="34" name="TextBox 33"/>
          <p:cNvSpPr txBox="1"/>
          <p:nvPr/>
        </p:nvSpPr>
        <p:spPr>
          <a:xfrm>
            <a:off x="3364956" y="4127155"/>
            <a:ext cx="568105" cy="715581"/>
          </a:xfrm>
          <a:prstGeom prst="rect">
            <a:avLst/>
          </a:prstGeom>
          <a:noFill/>
        </p:spPr>
        <p:txBody>
          <a:bodyPr wrap="none" rtlCol="0">
            <a:spAutoFit/>
          </a:bodyPr>
          <a:lstStyle/>
          <a:p>
            <a:pPr algn="ctr"/>
            <a:r>
              <a:rPr lang="en-US" sz="1350" dirty="0"/>
              <a:t>Early </a:t>
            </a:r>
            <a:br>
              <a:rPr lang="en-US" sz="1350" dirty="0"/>
            </a:br>
            <a:r>
              <a:rPr lang="en-US" sz="1350" dirty="0"/>
              <a:t>90’s</a:t>
            </a:r>
          </a:p>
          <a:p>
            <a:pPr algn="ctr"/>
            <a:endParaRPr lang="en-US" sz="1350" dirty="0"/>
          </a:p>
        </p:txBody>
      </p:sp>
      <p:sp>
        <p:nvSpPr>
          <p:cNvPr id="35" name="TextBox 34"/>
          <p:cNvSpPr txBox="1"/>
          <p:nvPr/>
        </p:nvSpPr>
        <p:spPr>
          <a:xfrm>
            <a:off x="4628456" y="4127155"/>
            <a:ext cx="519438" cy="715581"/>
          </a:xfrm>
          <a:prstGeom prst="rect">
            <a:avLst/>
          </a:prstGeom>
          <a:noFill/>
        </p:spPr>
        <p:txBody>
          <a:bodyPr wrap="none" rtlCol="0">
            <a:spAutoFit/>
          </a:bodyPr>
          <a:lstStyle/>
          <a:p>
            <a:pPr algn="ctr"/>
            <a:r>
              <a:rPr lang="en-US" sz="1350" dirty="0"/>
              <a:t>Late </a:t>
            </a:r>
            <a:br>
              <a:rPr lang="en-US" sz="1350" dirty="0"/>
            </a:br>
            <a:r>
              <a:rPr lang="en-US" sz="1350" dirty="0"/>
              <a:t>90’s</a:t>
            </a:r>
          </a:p>
          <a:p>
            <a:pPr algn="ctr"/>
            <a:endParaRPr lang="en-US" sz="1350" dirty="0"/>
          </a:p>
        </p:txBody>
      </p:sp>
      <p:sp>
        <p:nvSpPr>
          <p:cNvPr id="33" name="TextBox 32"/>
          <p:cNvSpPr txBox="1"/>
          <p:nvPr/>
        </p:nvSpPr>
        <p:spPr>
          <a:xfrm>
            <a:off x="3041361" y="4757351"/>
            <a:ext cx="2417650" cy="369332"/>
          </a:xfrm>
          <a:prstGeom prst="rect">
            <a:avLst/>
          </a:prstGeom>
          <a:noFill/>
        </p:spPr>
        <p:txBody>
          <a:bodyPr wrap="none" rtlCol="0">
            <a:spAutoFit/>
          </a:bodyPr>
          <a:lstStyle/>
          <a:p>
            <a:r>
              <a:rPr lang="en-US" sz="900" i="1" dirty="0"/>
              <a:t>70% of Enterprise DW spent on data integration</a:t>
            </a:r>
          </a:p>
          <a:p>
            <a:pPr algn="r"/>
            <a:r>
              <a:rPr lang="en-US" sz="900" i="1" dirty="0"/>
              <a:t>- Ralph Kimball/Bill </a:t>
            </a:r>
            <a:r>
              <a:rPr lang="en-US" sz="900" i="1" dirty="0" err="1"/>
              <a:t>Inmon</a:t>
            </a:r>
            <a:r>
              <a:rPr lang="en-US" sz="900" i="1" dirty="0"/>
              <a:t> et al</a:t>
            </a:r>
          </a:p>
        </p:txBody>
      </p:sp>
      <p:sp>
        <p:nvSpPr>
          <p:cNvPr id="22" name="TextBox 21">
            <a:extLst>
              <a:ext uri="{FF2B5EF4-FFF2-40B4-BE49-F238E27FC236}">
                <a16:creationId xmlns:a16="http://schemas.microsoft.com/office/drawing/2014/main" id="{131684D1-681E-43A1-8241-D4E4AA8C1397}"/>
              </a:ext>
            </a:extLst>
          </p:cNvPr>
          <p:cNvSpPr txBox="1"/>
          <p:nvPr/>
        </p:nvSpPr>
        <p:spPr>
          <a:xfrm>
            <a:off x="5086793" y="4127155"/>
            <a:ext cx="637355" cy="715581"/>
          </a:xfrm>
          <a:prstGeom prst="rect">
            <a:avLst/>
          </a:prstGeom>
          <a:noFill/>
        </p:spPr>
        <p:txBody>
          <a:bodyPr wrap="none" rtlCol="0">
            <a:spAutoFit/>
          </a:bodyPr>
          <a:lstStyle/>
          <a:p>
            <a:pPr algn="ctr"/>
            <a:r>
              <a:rPr lang="en-US" sz="1350" dirty="0"/>
              <a:t>Early </a:t>
            </a:r>
            <a:br>
              <a:rPr lang="en-US" sz="1350" dirty="0"/>
            </a:br>
            <a:r>
              <a:rPr lang="en-US" sz="1350" dirty="0"/>
              <a:t>2000’s</a:t>
            </a:r>
          </a:p>
          <a:p>
            <a:pPr algn="ctr"/>
            <a:endParaRPr lang="en-US" sz="1350" dirty="0"/>
          </a:p>
        </p:txBody>
      </p:sp>
    </p:spTree>
    <p:extLst>
      <p:ext uri="{BB962C8B-B14F-4D97-AF65-F5344CB8AC3E}">
        <p14:creationId xmlns:p14="http://schemas.microsoft.com/office/powerpoint/2010/main" val="375380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34" grpId="0"/>
      <p:bldP spid="35" grpId="0"/>
      <p:bldP spid="33"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title"/>
          </p:nvPr>
        </p:nvSpPr>
        <p:spPr>
          <a:xfrm>
            <a:off x="145903" y="20024"/>
            <a:ext cx="5378549" cy="2355517"/>
          </a:xfrm>
        </p:spPr>
        <p:txBody>
          <a:bodyPr/>
          <a:lstStyle/>
          <a:p>
            <a:r>
              <a:rPr lang="en-US" sz="2941" dirty="0"/>
              <a:t>Data Preparation experience </a:t>
            </a:r>
            <a:br>
              <a:rPr lang="en-US" sz="2941" dirty="0"/>
            </a:br>
            <a:r>
              <a:rPr lang="en-US" sz="2941" dirty="0"/>
              <a:t>has not changed in 20+ years</a:t>
            </a:r>
            <a:br>
              <a:rPr lang="en-US" sz="3529" dirty="0"/>
            </a:br>
            <a:r>
              <a:rPr lang="en-US" sz="1471" dirty="0"/>
              <a:t>- “Box and Line” ETL</a:t>
            </a:r>
            <a:br>
              <a:rPr lang="en-US" sz="1471" dirty="0"/>
            </a:br>
            <a:r>
              <a:rPr lang="en-US" sz="1471" dirty="0"/>
              <a:t>- Command line </a:t>
            </a:r>
            <a:br>
              <a:rPr lang="en-US" sz="1471" dirty="0"/>
            </a:br>
            <a:r>
              <a:rPr lang="en-US" sz="1471" dirty="0"/>
              <a:t>- Discover problems using other tools, fix using ETT/ETL/ELT tools</a:t>
            </a:r>
            <a:br>
              <a:rPr lang="en-US" sz="1471" dirty="0"/>
            </a:br>
            <a:r>
              <a:rPr lang="en-US" sz="1471" dirty="0"/>
              <a:t>- Known schema to known schema</a:t>
            </a:r>
            <a:br>
              <a:rPr lang="en-US" sz="1471" dirty="0"/>
            </a:br>
            <a:br>
              <a:rPr lang="en-US" sz="1471" dirty="0"/>
            </a:br>
            <a:endParaRPr lang="en-US" sz="1471" dirty="0"/>
          </a:p>
        </p:txBody>
      </p:sp>
      <p:pic>
        <p:nvPicPr>
          <p:cNvPr id="10" name="Picture 4" descr="http://dssresources.com/cases/redlandgenstar/datamartbuild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03" y="1843405"/>
            <a:ext cx="5210469" cy="32211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stage 5 designer cl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452" y="90241"/>
            <a:ext cx="3472277" cy="25833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jiri.files.wordpress.com/2010/03/62169701_5c4daa0d1f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453" y="2739257"/>
            <a:ext cx="3657806" cy="239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0808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1B6BC3-8395-4552-8520-C833088E7A1C}"/>
              </a:ext>
            </a:extLst>
          </p:cNvPr>
          <p:cNvPicPr>
            <a:picLocks noChangeAspect="1"/>
          </p:cNvPicPr>
          <p:nvPr/>
        </p:nvPicPr>
        <p:blipFill>
          <a:blip r:embed="rId2"/>
          <a:stretch>
            <a:fillRect/>
          </a:stretch>
        </p:blipFill>
        <p:spPr>
          <a:xfrm>
            <a:off x="9110" y="0"/>
            <a:ext cx="9125780" cy="5143500"/>
          </a:xfrm>
          <a:prstGeom prst="rect">
            <a:avLst/>
          </a:prstGeom>
        </p:spPr>
      </p:pic>
      <p:graphicFrame>
        <p:nvGraphicFramePr>
          <p:cNvPr id="27" name="Content Placeholder 2">
            <a:extLst>
              <a:ext uri="{FF2B5EF4-FFF2-40B4-BE49-F238E27FC236}">
                <a16:creationId xmlns:a16="http://schemas.microsoft.com/office/drawing/2014/main" id="{6968ADA4-BE9E-4787-B2C5-838E50540D44}"/>
              </a:ext>
            </a:extLst>
          </p:cNvPr>
          <p:cNvGraphicFramePr>
            <a:graphicFrameLocks noGrp="1"/>
          </p:cNvGraphicFramePr>
          <p:nvPr>
            <p:ph idx="1"/>
            <p:extLst/>
          </p:nvPr>
        </p:nvGraphicFramePr>
        <p:xfrm>
          <a:off x="3757612" y="514350"/>
          <a:ext cx="5386388"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279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085" y="1"/>
            <a:ext cx="7886700" cy="994172"/>
          </a:xfrm>
        </p:spPr>
        <p:txBody>
          <a:bodyPr/>
          <a:lstStyle/>
          <a:p>
            <a:r>
              <a:rPr lang="en-US" dirty="0"/>
              <a:t>Data Preparation today</a:t>
            </a:r>
          </a:p>
        </p:txBody>
      </p:sp>
      <p:sp>
        <p:nvSpPr>
          <p:cNvPr id="5" name="Rectangle 4"/>
          <p:cNvSpPr/>
          <p:nvPr/>
        </p:nvSpPr>
        <p:spPr>
          <a:xfrm>
            <a:off x="1765477" y="1526059"/>
            <a:ext cx="4666215" cy="68580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p:nvSpPr>
        <p:spPr>
          <a:xfrm>
            <a:off x="1765476" y="3354859"/>
            <a:ext cx="4666216" cy="6858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1765476" y="2440459"/>
            <a:ext cx="4666216"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247135" y="1730459"/>
            <a:ext cx="1087157" cy="300082"/>
          </a:xfrm>
          <a:prstGeom prst="rect">
            <a:avLst/>
          </a:prstGeom>
          <a:noFill/>
        </p:spPr>
        <p:txBody>
          <a:bodyPr wrap="none" rtlCol="0">
            <a:spAutoFit/>
          </a:bodyPr>
          <a:lstStyle/>
          <a:p>
            <a:r>
              <a:rPr lang="en-US" sz="1350" dirty="0"/>
              <a:t>Code Centric</a:t>
            </a:r>
          </a:p>
        </p:txBody>
      </p:sp>
      <p:sp>
        <p:nvSpPr>
          <p:cNvPr id="9" name="TextBox 8"/>
          <p:cNvSpPr txBox="1"/>
          <p:nvPr/>
        </p:nvSpPr>
        <p:spPr>
          <a:xfrm>
            <a:off x="247135" y="3559259"/>
            <a:ext cx="852990" cy="300082"/>
          </a:xfrm>
          <a:prstGeom prst="rect">
            <a:avLst/>
          </a:prstGeom>
          <a:noFill/>
        </p:spPr>
        <p:txBody>
          <a:bodyPr wrap="none" rtlCol="0">
            <a:spAutoFit/>
          </a:bodyPr>
          <a:lstStyle/>
          <a:p>
            <a:r>
              <a:rPr lang="en-US" sz="1350" dirty="0"/>
              <a:t>Graphical</a:t>
            </a:r>
          </a:p>
        </p:txBody>
      </p:sp>
      <p:sp>
        <p:nvSpPr>
          <p:cNvPr id="10" name="TextBox 9"/>
          <p:cNvSpPr txBox="1"/>
          <p:nvPr/>
        </p:nvSpPr>
        <p:spPr>
          <a:xfrm>
            <a:off x="247135" y="2593470"/>
            <a:ext cx="1126270" cy="300082"/>
          </a:xfrm>
          <a:prstGeom prst="rect">
            <a:avLst/>
          </a:prstGeom>
          <a:noFill/>
        </p:spPr>
        <p:txBody>
          <a:bodyPr wrap="none" rtlCol="0">
            <a:spAutoFit/>
          </a:bodyPr>
          <a:lstStyle/>
          <a:p>
            <a:r>
              <a:rPr lang="en-US" sz="1350" dirty="0"/>
              <a:t>Sheet Centric</a:t>
            </a:r>
          </a:p>
        </p:txBody>
      </p:sp>
      <p:pic>
        <p:nvPicPr>
          <p:cNvPr id="1026" name="Picture 2" descr="Image result for code editor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4406" y="1588584"/>
            <a:ext cx="850589" cy="560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xcel da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1360" y="2498381"/>
            <a:ext cx="1013255" cy="569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dssresources.com/cases/redlandgenstar/datamartbuild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2454" y="3391744"/>
            <a:ext cx="990001" cy="6120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s://cdn.amazonblogs.com/bigdata_awsblog/images/SparkML_on_Zeppelin_Image_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4419" y="1571399"/>
            <a:ext cx="836143" cy="595119"/>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2"/>
          <p:cNvSpPr/>
          <p:nvPr/>
        </p:nvSpPr>
        <p:spPr>
          <a:xfrm>
            <a:off x="6207404" y="1231972"/>
            <a:ext cx="915846" cy="299999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8" name="TextBox 17"/>
          <p:cNvSpPr txBox="1"/>
          <p:nvPr/>
        </p:nvSpPr>
        <p:spPr>
          <a:xfrm>
            <a:off x="7100191" y="4114801"/>
            <a:ext cx="1871090" cy="507831"/>
          </a:xfrm>
          <a:prstGeom prst="rect">
            <a:avLst/>
          </a:prstGeom>
          <a:noFill/>
        </p:spPr>
        <p:txBody>
          <a:bodyPr wrap="none" rtlCol="0">
            <a:spAutoFit/>
          </a:bodyPr>
          <a:lstStyle/>
          <a:p>
            <a:pPr algn="ctr"/>
            <a:r>
              <a:rPr lang="en-US" sz="1350" dirty="0"/>
              <a:t>Agile Data Preparation /</a:t>
            </a:r>
          </a:p>
          <a:p>
            <a:pPr algn="ctr"/>
            <a:r>
              <a:rPr lang="en-US" sz="1350" dirty="0"/>
              <a:t>Data Wrangling</a:t>
            </a:r>
          </a:p>
        </p:txBody>
      </p:sp>
      <p:cxnSp>
        <p:nvCxnSpPr>
          <p:cNvPr id="20" name="Straight Connector 19"/>
          <p:cNvCxnSpPr>
            <a:cxnSpLocks/>
          </p:cNvCxnSpPr>
          <p:nvPr/>
        </p:nvCxnSpPr>
        <p:spPr>
          <a:xfrm>
            <a:off x="1884406" y="2149333"/>
            <a:ext cx="0" cy="1965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flipH="1">
            <a:off x="3041360" y="3068337"/>
            <a:ext cx="13955" cy="1046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p:nvCxnSpPr>
        <p:spPr>
          <a:xfrm flipH="1">
            <a:off x="4342454" y="4003774"/>
            <a:ext cx="2151" cy="11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88292" y="4127155"/>
            <a:ext cx="461024" cy="300082"/>
          </a:xfrm>
          <a:prstGeom prst="rect">
            <a:avLst/>
          </a:prstGeom>
          <a:noFill/>
        </p:spPr>
        <p:txBody>
          <a:bodyPr wrap="none" rtlCol="0">
            <a:spAutoFit/>
          </a:bodyPr>
          <a:lstStyle/>
          <a:p>
            <a:r>
              <a:rPr lang="en-US" sz="1350" dirty="0"/>
              <a:t>80’s</a:t>
            </a:r>
          </a:p>
        </p:txBody>
      </p:sp>
      <p:sp>
        <p:nvSpPr>
          <p:cNvPr id="34" name="TextBox 33"/>
          <p:cNvSpPr txBox="1"/>
          <p:nvPr/>
        </p:nvSpPr>
        <p:spPr>
          <a:xfrm>
            <a:off x="3364956" y="4127155"/>
            <a:ext cx="568105" cy="715581"/>
          </a:xfrm>
          <a:prstGeom prst="rect">
            <a:avLst/>
          </a:prstGeom>
          <a:noFill/>
        </p:spPr>
        <p:txBody>
          <a:bodyPr wrap="none" rtlCol="0">
            <a:spAutoFit/>
          </a:bodyPr>
          <a:lstStyle/>
          <a:p>
            <a:pPr algn="ctr"/>
            <a:r>
              <a:rPr lang="en-US" sz="1350" dirty="0"/>
              <a:t>Early </a:t>
            </a:r>
            <a:br>
              <a:rPr lang="en-US" sz="1350" dirty="0"/>
            </a:br>
            <a:r>
              <a:rPr lang="en-US" sz="1350" dirty="0"/>
              <a:t>90’s</a:t>
            </a:r>
          </a:p>
          <a:p>
            <a:pPr algn="ctr"/>
            <a:endParaRPr lang="en-US" sz="1350" dirty="0"/>
          </a:p>
        </p:txBody>
      </p:sp>
      <p:sp>
        <p:nvSpPr>
          <p:cNvPr id="35" name="TextBox 34"/>
          <p:cNvSpPr txBox="1"/>
          <p:nvPr/>
        </p:nvSpPr>
        <p:spPr>
          <a:xfrm>
            <a:off x="4628456" y="4127155"/>
            <a:ext cx="519438" cy="715581"/>
          </a:xfrm>
          <a:prstGeom prst="rect">
            <a:avLst/>
          </a:prstGeom>
          <a:noFill/>
        </p:spPr>
        <p:txBody>
          <a:bodyPr wrap="none" rtlCol="0">
            <a:spAutoFit/>
          </a:bodyPr>
          <a:lstStyle/>
          <a:p>
            <a:pPr algn="ctr"/>
            <a:r>
              <a:rPr lang="en-US" sz="1350" dirty="0"/>
              <a:t>Late </a:t>
            </a:r>
            <a:br>
              <a:rPr lang="en-US" sz="1350" dirty="0"/>
            </a:br>
            <a:r>
              <a:rPr lang="en-US" sz="1350" dirty="0"/>
              <a:t>90’s</a:t>
            </a:r>
          </a:p>
          <a:p>
            <a:pPr algn="ctr"/>
            <a:endParaRPr lang="en-US" sz="1350" dirty="0"/>
          </a:p>
        </p:txBody>
      </p:sp>
      <p:sp>
        <p:nvSpPr>
          <p:cNvPr id="33" name="TextBox 32"/>
          <p:cNvSpPr txBox="1"/>
          <p:nvPr/>
        </p:nvSpPr>
        <p:spPr>
          <a:xfrm>
            <a:off x="2845790" y="4744566"/>
            <a:ext cx="2417650" cy="369332"/>
          </a:xfrm>
          <a:prstGeom prst="rect">
            <a:avLst/>
          </a:prstGeom>
          <a:noFill/>
        </p:spPr>
        <p:txBody>
          <a:bodyPr wrap="none" rtlCol="0">
            <a:spAutoFit/>
          </a:bodyPr>
          <a:lstStyle/>
          <a:p>
            <a:r>
              <a:rPr lang="en-US" sz="900" i="1" dirty="0"/>
              <a:t>70% of Enterprise DW spent on data integration</a:t>
            </a:r>
          </a:p>
          <a:p>
            <a:pPr algn="r"/>
            <a:r>
              <a:rPr lang="en-US" sz="900" i="1" dirty="0"/>
              <a:t>- Ralph Kimball/Bill </a:t>
            </a:r>
            <a:r>
              <a:rPr lang="en-US" sz="900" i="1" dirty="0" err="1"/>
              <a:t>Inmon</a:t>
            </a:r>
            <a:r>
              <a:rPr lang="en-US" sz="900" i="1" dirty="0"/>
              <a:t> et al</a:t>
            </a:r>
          </a:p>
        </p:txBody>
      </p:sp>
      <p:cxnSp>
        <p:nvCxnSpPr>
          <p:cNvPr id="38" name="Straight Connector 37"/>
          <p:cNvCxnSpPr>
            <a:cxnSpLocks/>
          </p:cNvCxnSpPr>
          <p:nvPr/>
        </p:nvCxnSpPr>
        <p:spPr>
          <a:xfrm>
            <a:off x="5494419" y="2166517"/>
            <a:ext cx="0" cy="1965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658629" y="4127158"/>
            <a:ext cx="623890" cy="507831"/>
          </a:xfrm>
          <a:prstGeom prst="rect">
            <a:avLst/>
          </a:prstGeom>
          <a:noFill/>
        </p:spPr>
        <p:txBody>
          <a:bodyPr wrap="none" rtlCol="0">
            <a:spAutoFit/>
          </a:bodyPr>
          <a:lstStyle/>
          <a:p>
            <a:pPr algn="ctr"/>
            <a:r>
              <a:rPr lang="en-US" sz="1350" dirty="0"/>
              <a:t>~2010</a:t>
            </a:r>
          </a:p>
          <a:p>
            <a:pPr algn="ctr"/>
            <a:endParaRPr lang="en-US" sz="1350" dirty="0"/>
          </a:p>
        </p:txBody>
      </p:sp>
      <p:sp>
        <p:nvSpPr>
          <p:cNvPr id="40" name="TextBox 39"/>
          <p:cNvSpPr txBox="1"/>
          <p:nvPr/>
        </p:nvSpPr>
        <p:spPr>
          <a:xfrm>
            <a:off x="5342846" y="4801182"/>
            <a:ext cx="2565126" cy="369332"/>
          </a:xfrm>
          <a:prstGeom prst="rect">
            <a:avLst/>
          </a:prstGeom>
          <a:noFill/>
        </p:spPr>
        <p:txBody>
          <a:bodyPr wrap="none" rtlCol="0">
            <a:spAutoFit/>
          </a:bodyPr>
          <a:lstStyle/>
          <a:p>
            <a:r>
              <a:rPr lang="en-US" sz="900" i="1" dirty="0"/>
              <a:t>80-90% of Analytic Apps budget on Data prep</a:t>
            </a:r>
          </a:p>
          <a:p>
            <a:pPr algn="r"/>
            <a:r>
              <a:rPr lang="en-US" sz="900" i="1" dirty="0"/>
              <a:t>- Forrester et al</a:t>
            </a:r>
          </a:p>
        </p:txBody>
      </p:sp>
      <p:pic>
        <p:nvPicPr>
          <p:cNvPr id="1030" name="Picture 6" descr="Image result for power quer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80681" y="2416449"/>
            <a:ext cx="1311108" cy="7374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informatica rev"/>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75382" y="1500209"/>
            <a:ext cx="1311109" cy="737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axat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16093" y="3328846"/>
            <a:ext cx="1310807" cy="682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4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1648-E64B-4C4A-9E88-65BAADAAC08F}"/>
              </a:ext>
            </a:extLst>
          </p:cNvPr>
          <p:cNvSpPr>
            <a:spLocks noGrp="1"/>
          </p:cNvSpPr>
          <p:nvPr>
            <p:ph type="title"/>
          </p:nvPr>
        </p:nvSpPr>
        <p:spPr>
          <a:xfrm>
            <a:off x="0" y="3867150"/>
            <a:ext cx="9144000" cy="425450"/>
          </a:xfrm>
        </p:spPr>
        <p:txBody>
          <a:bodyPr>
            <a:noAutofit/>
          </a:bodyPr>
          <a:lstStyle/>
          <a:p>
            <a:pPr algn="ctr"/>
            <a:r>
              <a:rPr lang="en-US" dirty="0"/>
              <a:t>The act of manipulating raw data into a form that makes it relevant and valuable for consumption by ML algorithms</a:t>
            </a:r>
          </a:p>
        </p:txBody>
      </p:sp>
      <p:pic>
        <p:nvPicPr>
          <p:cNvPr id="12" name="Picture 11">
            <a:extLst>
              <a:ext uri="{FF2B5EF4-FFF2-40B4-BE49-F238E27FC236}">
                <a16:creationId xmlns:a16="http://schemas.microsoft.com/office/drawing/2014/main" id="{30E8C559-3930-4FB5-B56C-A4D9E2043EEF}"/>
              </a:ext>
            </a:extLst>
          </p:cNvPr>
          <p:cNvPicPr>
            <a:picLocks noChangeAspect="1"/>
          </p:cNvPicPr>
          <p:nvPr/>
        </p:nvPicPr>
        <p:blipFill>
          <a:blip r:embed="rId2"/>
          <a:stretch>
            <a:fillRect/>
          </a:stretch>
        </p:blipFill>
        <p:spPr>
          <a:xfrm>
            <a:off x="3124200" y="0"/>
            <a:ext cx="2434820" cy="3580147"/>
          </a:xfrm>
          <a:prstGeom prst="rect">
            <a:avLst/>
          </a:prstGeom>
        </p:spPr>
      </p:pic>
    </p:spTree>
    <p:extLst>
      <p:ext uri="{BB962C8B-B14F-4D97-AF65-F5344CB8AC3E}">
        <p14:creationId xmlns:p14="http://schemas.microsoft.com/office/powerpoint/2010/main" val="81868772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Las Vegas 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Visual Studio Live! Las Vegas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Visual Studio Live! Las Vegas 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668</Words>
  <Application>Microsoft Office PowerPoint</Application>
  <PresentationFormat>On-screen Show (16:9)</PresentationFormat>
  <Paragraphs>145</Paragraphs>
  <Slides>18</Slides>
  <Notes>5</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18</vt:i4>
      </vt:variant>
    </vt:vector>
  </HeadingPairs>
  <TitlesOfParts>
    <vt:vector size="29" baseType="lpstr">
      <vt:lpstr>Arial</vt:lpstr>
      <vt:lpstr>Calibri</vt:lpstr>
      <vt:lpstr>Comic Sans MS</vt:lpstr>
      <vt:lpstr>Segoe UI</vt:lpstr>
      <vt:lpstr>Times New Roman</vt:lpstr>
      <vt:lpstr>Custom Design</vt:lpstr>
      <vt:lpstr>Visual Studio Live! Las Vegas 2017</vt:lpstr>
      <vt:lpstr>1_Custom Design</vt:lpstr>
      <vt:lpstr>Visual Studio Live! Las Vegas 2018</vt:lpstr>
      <vt:lpstr>1_Visual Studio Live! Las Vegas 2017</vt:lpstr>
      <vt:lpstr>2_Custom Design</vt:lpstr>
      <vt:lpstr>PowerPoint Presentation</vt:lpstr>
      <vt:lpstr>Agenda</vt:lpstr>
      <vt:lpstr>PowerPoint Presentation</vt:lpstr>
      <vt:lpstr>Defining Data Preparation</vt:lpstr>
      <vt:lpstr>A Data Preparation Journey</vt:lpstr>
      <vt:lpstr>Data Preparation experience  has not changed in 20+ years - “Box and Line” ETL - Command line  - Discover problems using other tools, fix using ETT/ETL/ELT tools - Known schema to known schema  </vt:lpstr>
      <vt:lpstr>PowerPoint Presentation</vt:lpstr>
      <vt:lpstr>Data Preparation today</vt:lpstr>
      <vt:lpstr>The act of manipulating raw data into a form that makes it relevant and valuable for consumption by ML algorithms</vt:lpstr>
      <vt:lpstr>Customer Challenges and Pain Points</vt:lpstr>
      <vt:lpstr>PowerPoint Presentation</vt:lpstr>
      <vt:lpstr>R Community (“TidyVerse”) View</vt:lpstr>
      <vt:lpstr>Taxonomy of Work</vt:lpstr>
      <vt:lpstr>An EDA/Data Prep 10 Step Process</vt:lpstr>
      <vt:lpstr>10 Principles</vt:lpstr>
      <vt:lpstr>PowerPoint Presentation</vt:lpstr>
      <vt:lpstr>But what about…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2019-03-06T09:41:36Z</dcterms:modified>
</cp:coreProperties>
</file>