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2"/>
  </p:notesMasterIdLst>
  <p:sldIdLst>
    <p:sldId id="256" r:id="rId5"/>
    <p:sldId id="257" r:id="rId6"/>
    <p:sldId id="258" r:id="rId7"/>
    <p:sldId id="264" r:id="rId8"/>
    <p:sldId id="262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CD3CE-CF82-F84C-B599-2A84200AE4ED}" v="860" dt="2025-02-17T15:21:21.945"/>
    <p1510:client id="{8877E8FE-F8D0-1A54-280C-D1EF77721F7F}" v="7" dt="2025-02-17T10:45:08.239"/>
    <p1510:client id="{D95B67B1-46A1-B2F1-EC8A-B824DF3331E6}" v="26" dt="2025-02-17T14:42:03.4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AAB9C5-33DF-4D6C-9F51-682D4292BF3E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7FEFFAB-AEE7-4BDE-8D35-27EA8A709B7D}">
      <dgm:prSet/>
      <dgm:spPr/>
      <dgm:t>
        <a:bodyPr/>
        <a:lstStyle/>
        <a:p>
          <a:r>
            <a:rPr lang="en-US" b="1"/>
            <a:t>The transcripts are broken down into segmentation levels:</a:t>
          </a:r>
          <a:endParaRPr lang="en-US"/>
        </a:p>
      </dgm:t>
    </dgm:pt>
    <dgm:pt modelId="{36DB90AB-0E88-4EB9-B62C-5853065C78EB}" type="parTrans" cxnId="{3E416E0E-D137-44B2-88D4-7B0A8A825AFA}">
      <dgm:prSet/>
      <dgm:spPr/>
      <dgm:t>
        <a:bodyPr/>
        <a:lstStyle/>
        <a:p>
          <a:endParaRPr lang="en-US"/>
        </a:p>
      </dgm:t>
    </dgm:pt>
    <dgm:pt modelId="{2B5CDA10-2DF6-449A-BF73-3DEF005F6150}" type="sibTrans" cxnId="{3E416E0E-D137-44B2-88D4-7B0A8A825AFA}">
      <dgm:prSet/>
      <dgm:spPr/>
      <dgm:t>
        <a:bodyPr/>
        <a:lstStyle/>
        <a:p>
          <a:endParaRPr lang="en-US"/>
        </a:p>
      </dgm:t>
    </dgm:pt>
    <dgm:pt modelId="{32BC47B0-16FB-4420-B7EA-C4E33BD722A0}">
      <dgm:prSet/>
      <dgm:spPr/>
      <dgm:t>
        <a:bodyPr/>
        <a:lstStyle/>
        <a:p>
          <a:r>
            <a:rPr lang="en-US" b="1"/>
            <a:t>High-Level Key Segments</a:t>
          </a:r>
          <a:r>
            <a:rPr lang="en-US"/>
            <a:t>: Scans the entire call for high-level information without going into detail.</a:t>
          </a:r>
        </a:p>
      </dgm:t>
    </dgm:pt>
    <dgm:pt modelId="{AC7D53E4-3CC4-4A33-8501-1B1D9E2A3B0A}" type="parTrans" cxnId="{C88C31BE-6621-4EF4-807C-B2487F5FD139}">
      <dgm:prSet/>
      <dgm:spPr/>
      <dgm:t>
        <a:bodyPr/>
        <a:lstStyle/>
        <a:p>
          <a:endParaRPr lang="en-US"/>
        </a:p>
      </dgm:t>
    </dgm:pt>
    <dgm:pt modelId="{8048663B-B4A3-4CCB-A596-64C33F26C727}" type="sibTrans" cxnId="{C88C31BE-6621-4EF4-807C-B2487F5FD139}">
      <dgm:prSet/>
      <dgm:spPr/>
      <dgm:t>
        <a:bodyPr/>
        <a:lstStyle/>
        <a:p>
          <a:endParaRPr lang="en-US"/>
        </a:p>
      </dgm:t>
    </dgm:pt>
    <dgm:pt modelId="{26F737EE-6054-42F7-AB50-20D12E70C843}">
      <dgm:prSet/>
      <dgm:spPr/>
      <dgm:t>
        <a:bodyPr/>
        <a:lstStyle/>
        <a:p>
          <a:r>
            <a:rPr lang="en-US" b="1"/>
            <a:t>Business Standards:</a:t>
          </a:r>
          <a:r>
            <a:rPr lang="en-US"/>
            <a:t> Compliance checks and general sales practices that apply to all call categories.</a:t>
          </a:r>
        </a:p>
      </dgm:t>
    </dgm:pt>
    <dgm:pt modelId="{94E0274C-F20B-42B7-8D63-04CDCF780308}" type="parTrans" cxnId="{317229C7-A93C-4066-A174-81765884A6C3}">
      <dgm:prSet/>
      <dgm:spPr/>
      <dgm:t>
        <a:bodyPr/>
        <a:lstStyle/>
        <a:p>
          <a:endParaRPr lang="en-US"/>
        </a:p>
      </dgm:t>
    </dgm:pt>
    <dgm:pt modelId="{B42B42B8-D15A-4025-A769-33484616F5A9}" type="sibTrans" cxnId="{317229C7-A93C-4066-A174-81765884A6C3}">
      <dgm:prSet/>
      <dgm:spPr/>
      <dgm:t>
        <a:bodyPr/>
        <a:lstStyle/>
        <a:p>
          <a:endParaRPr lang="en-US"/>
        </a:p>
      </dgm:t>
    </dgm:pt>
    <dgm:pt modelId="{716F363E-9B86-4092-B098-C93FE9D8315E}">
      <dgm:prSet/>
      <dgm:spPr/>
      <dgm:t>
        <a:bodyPr/>
        <a:lstStyle/>
        <a:p>
          <a:r>
            <a:rPr lang="en-US" b="1"/>
            <a:t>Low-Level and Mid-Level Key Segments:</a:t>
          </a:r>
          <a:endParaRPr lang="en-US"/>
        </a:p>
      </dgm:t>
    </dgm:pt>
    <dgm:pt modelId="{0CE6C327-751C-4F2B-AF9E-BD9B149BDAFD}" type="parTrans" cxnId="{7A359511-EAE0-4B34-AFC0-E268DEB047DF}">
      <dgm:prSet/>
      <dgm:spPr/>
      <dgm:t>
        <a:bodyPr/>
        <a:lstStyle/>
        <a:p>
          <a:endParaRPr lang="en-US"/>
        </a:p>
      </dgm:t>
    </dgm:pt>
    <dgm:pt modelId="{A3D82DE6-1F78-4674-AF00-D576F3788EF4}" type="sibTrans" cxnId="{7A359511-EAE0-4B34-AFC0-E268DEB047DF}">
      <dgm:prSet/>
      <dgm:spPr/>
      <dgm:t>
        <a:bodyPr/>
        <a:lstStyle/>
        <a:p>
          <a:endParaRPr lang="en-US"/>
        </a:p>
      </dgm:t>
    </dgm:pt>
    <dgm:pt modelId="{9BD41DDD-8AC6-4097-89F0-C8468031C237}">
      <dgm:prSet/>
      <dgm:spPr/>
      <dgm:t>
        <a:bodyPr/>
        <a:lstStyle/>
        <a:p>
          <a:r>
            <a:rPr lang="en-US" b="1"/>
            <a:t>Low-Level:</a:t>
          </a:r>
          <a:r>
            <a:rPr lang="en-US"/>
            <a:t> Provides key details of what was expected from a Category 6 call.</a:t>
          </a:r>
        </a:p>
      </dgm:t>
    </dgm:pt>
    <dgm:pt modelId="{5B525C48-AC02-4191-B49E-B48F975925B1}" type="parTrans" cxnId="{E4B73510-F026-4D50-A153-0964C8EE930A}">
      <dgm:prSet/>
      <dgm:spPr/>
      <dgm:t>
        <a:bodyPr/>
        <a:lstStyle/>
        <a:p>
          <a:endParaRPr lang="en-US"/>
        </a:p>
      </dgm:t>
    </dgm:pt>
    <dgm:pt modelId="{F51880BC-08B9-429B-8680-8B85542B3194}" type="sibTrans" cxnId="{E4B73510-F026-4D50-A153-0964C8EE930A}">
      <dgm:prSet/>
      <dgm:spPr/>
      <dgm:t>
        <a:bodyPr/>
        <a:lstStyle/>
        <a:p>
          <a:endParaRPr lang="en-US"/>
        </a:p>
      </dgm:t>
    </dgm:pt>
    <dgm:pt modelId="{0726631D-5E37-4497-AB28-1B47E1AA4125}">
      <dgm:prSet/>
      <dgm:spPr/>
      <dgm:t>
        <a:bodyPr/>
        <a:lstStyle/>
        <a:p>
          <a:r>
            <a:rPr lang="en-US" b="1"/>
            <a:t>Mid-Level:</a:t>
          </a:r>
          <a:r>
            <a:rPr lang="en-US"/>
            <a:t> Provides key details of what was expected from a Category 7 call.</a:t>
          </a:r>
        </a:p>
      </dgm:t>
    </dgm:pt>
    <dgm:pt modelId="{0429D3D5-1B5D-4D25-9216-CD95D6C61795}" type="parTrans" cxnId="{1D74918F-871C-4668-80B7-BFF8E06BB142}">
      <dgm:prSet/>
      <dgm:spPr/>
      <dgm:t>
        <a:bodyPr/>
        <a:lstStyle/>
        <a:p>
          <a:endParaRPr lang="en-US"/>
        </a:p>
      </dgm:t>
    </dgm:pt>
    <dgm:pt modelId="{8AFF5201-C8FE-4077-BC8B-202FD7302FAA}" type="sibTrans" cxnId="{1D74918F-871C-4668-80B7-BFF8E06BB142}">
      <dgm:prSet/>
      <dgm:spPr/>
      <dgm:t>
        <a:bodyPr/>
        <a:lstStyle/>
        <a:p>
          <a:endParaRPr lang="en-US"/>
        </a:p>
      </dgm:t>
    </dgm:pt>
    <dgm:pt modelId="{EB96D867-9388-4904-A856-FD130A7EA7A1}">
      <dgm:prSet/>
      <dgm:spPr/>
      <dgm:t>
        <a:bodyPr/>
        <a:lstStyle/>
        <a:p>
          <a:r>
            <a:rPr lang="en-US" b="1"/>
            <a:t>Legacy Segments:</a:t>
          </a:r>
          <a:r>
            <a:rPr lang="en-US"/>
            <a:t> This segment contains information from a previously used service. </a:t>
          </a:r>
        </a:p>
      </dgm:t>
    </dgm:pt>
    <dgm:pt modelId="{69F82FE8-1CA5-4A80-A96A-30F6DD5E8364}" type="parTrans" cxnId="{5C5B1219-35F6-4DE0-A189-6882EF77CE8F}">
      <dgm:prSet/>
      <dgm:spPr/>
      <dgm:t>
        <a:bodyPr/>
        <a:lstStyle/>
        <a:p>
          <a:endParaRPr lang="en-US"/>
        </a:p>
      </dgm:t>
    </dgm:pt>
    <dgm:pt modelId="{E4098EF0-557D-4B25-A2D9-D7BCBF96BE96}" type="sibTrans" cxnId="{5C5B1219-35F6-4DE0-A189-6882EF77CE8F}">
      <dgm:prSet/>
      <dgm:spPr/>
      <dgm:t>
        <a:bodyPr/>
        <a:lstStyle/>
        <a:p>
          <a:endParaRPr lang="en-US"/>
        </a:p>
      </dgm:t>
    </dgm:pt>
    <dgm:pt modelId="{7401A091-8F90-4576-AFF0-F42C6A6A0332}" type="pres">
      <dgm:prSet presAssocID="{BFAAB9C5-33DF-4D6C-9F51-682D4292BF3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60BCF19B-A6EF-48C1-943B-BAAECEFB42E0}" type="pres">
      <dgm:prSet presAssocID="{47FEFFAB-AEE7-4BDE-8D35-27EA8A709B7D}" presName="root1" presStyleCnt="0"/>
      <dgm:spPr/>
    </dgm:pt>
    <dgm:pt modelId="{BCB082DB-1A11-4CAC-8ABE-257ED98DCF91}" type="pres">
      <dgm:prSet presAssocID="{47FEFFAB-AEE7-4BDE-8D35-27EA8A709B7D}" presName="LevelOneTextNode" presStyleLbl="node0" presStyleIdx="0" presStyleCnt="1">
        <dgm:presLayoutVars>
          <dgm:chPref val="3"/>
        </dgm:presLayoutVars>
      </dgm:prSet>
      <dgm:spPr/>
    </dgm:pt>
    <dgm:pt modelId="{9002A83C-2AA9-4478-8038-DBAD940E8D5F}" type="pres">
      <dgm:prSet presAssocID="{47FEFFAB-AEE7-4BDE-8D35-27EA8A709B7D}" presName="level2hierChild" presStyleCnt="0"/>
      <dgm:spPr/>
    </dgm:pt>
    <dgm:pt modelId="{8F646F24-F203-48A3-A90D-A613AFFE0297}" type="pres">
      <dgm:prSet presAssocID="{AC7D53E4-3CC4-4A33-8501-1B1D9E2A3B0A}" presName="conn2-1" presStyleLbl="parChTrans1D2" presStyleIdx="0" presStyleCnt="4"/>
      <dgm:spPr/>
    </dgm:pt>
    <dgm:pt modelId="{9EE939F8-F1E4-4A4E-BF98-3C169D3E2874}" type="pres">
      <dgm:prSet presAssocID="{AC7D53E4-3CC4-4A33-8501-1B1D9E2A3B0A}" presName="connTx" presStyleLbl="parChTrans1D2" presStyleIdx="0" presStyleCnt="4"/>
      <dgm:spPr/>
    </dgm:pt>
    <dgm:pt modelId="{FC82C27A-E23B-479C-9293-6C3FBA19E69C}" type="pres">
      <dgm:prSet presAssocID="{32BC47B0-16FB-4420-B7EA-C4E33BD722A0}" presName="root2" presStyleCnt="0"/>
      <dgm:spPr/>
    </dgm:pt>
    <dgm:pt modelId="{3FAD4E23-319E-4B27-90E0-58F63A60FB92}" type="pres">
      <dgm:prSet presAssocID="{32BC47B0-16FB-4420-B7EA-C4E33BD722A0}" presName="LevelTwoTextNode" presStyleLbl="node2" presStyleIdx="0" presStyleCnt="4">
        <dgm:presLayoutVars>
          <dgm:chPref val="3"/>
        </dgm:presLayoutVars>
      </dgm:prSet>
      <dgm:spPr/>
    </dgm:pt>
    <dgm:pt modelId="{EF253B25-96C6-4167-8163-EDC4CC760A66}" type="pres">
      <dgm:prSet presAssocID="{32BC47B0-16FB-4420-B7EA-C4E33BD722A0}" presName="level3hierChild" presStyleCnt="0"/>
      <dgm:spPr/>
    </dgm:pt>
    <dgm:pt modelId="{2791AC1C-4C20-494E-BB1B-C3D6047DC80D}" type="pres">
      <dgm:prSet presAssocID="{94E0274C-F20B-42B7-8D63-04CDCF780308}" presName="conn2-1" presStyleLbl="parChTrans1D2" presStyleIdx="1" presStyleCnt="4"/>
      <dgm:spPr/>
    </dgm:pt>
    <dgm:pt modelId="{3B265D92-6D44-4691-8294-DEE3AE58521B}" type="pres">
      <dgm:prSet presAssocID="{94E0274C-F20B-42B7-8D63-04CDCF780308}" presName="connTx" presStyleLbl="parChTrans1D2" presStyleIdx="1" presStyleCnt="4"/>
      <dgm:spPr/>
    </dgm:pt>
    <dgm:pt modelId="{0471FBC6-43F3-4B83-81B5-B96F45A3D9C7}" type="pres">
      <dgm:prSet presAssocID="{26F737EE-6054-42F7-AB50-20D12E70C843}" presName="root2" presStyleCnt="0"/>
      <dgm:spPr/>
    </dgm:pt>
    <dgm:pt modelId="{70F378B1-514D-4F65-A008-722D958574C6}" type="pres">
      <dgm:prSet presAssocID="{26F737EE-6054-42F7-AB50-20D12E70C843}" presName="LevelTwoTextNode" presStyleLbl="node2" presStyleIdx="1" presStyleCnt="4">
        <dgm:presLayoutVars>
          <dgm:chPref val="3"/>
        </dgm:presLayoutVars>
      </dgm:prSet>
      <dgm:spPr/>
    </dgm:pt>
    <dgm:pt modelId="{9F3EBE45-142C-4947-A950-F96B928FFA61}" type="pres">
      <dgm:prSet presAssocID="{26F737EE-6054-42F7-AB50-20D12E70C843}" presName="level3hierChild" presStyleCnt="0"/>
      <dgm:spPr/>
    </dgm:pt>
    <dgm:pt modelId="{20EE1BDD-F92C-45EB-8E9B-48FB05592AED}" type="pres">
      <dgm:prSet presAssocID="{0CE6C327-751C-4F2B-AF9E-BD9B149BDAFD}" presName="conn2-1" presStyleLbl="parChTrans1D2" presStyleIdx="2" presStyleCnt="4"/>
      <dgm:spPr/>
    </dgm:pt>
    <dgm:pt modelId="{8850FC04-3F7D-4D4C-B1E5-5118129DD9FB}" type="pres">
      <dgm:prSet presAssocID="{0CE6C327-751C-4F2B-AF9E-BD9B149BDAFD}" presName="connTx" presStyleLbl="parChTrans1D2" presStyleIdx="2" presStyleCnt="4"/>
      <dgm:spPr/>
    </dgm:pt>
    <dgm:pt modelId="{B3C6C7B1-C22B-4B43-847A-5CDB96782E40}" type="pres">
      <dgm:prSet presAssocID="{716F363E-9B86-4092-B098-C93FE9D8315E}" presName="root2" presStyleCnt="0"/>
      <dgm:spPr/>
    </dgm:pt>
    <dgm:pt modelId="{04ECBA64-6AD6-47D2-AAA0-C8169EE99AC1}" type="pres">
      <dgm:prSet presAssocID="{716F363E-9B86-4092-B098-C93FE9D8315E}" presName="LevelTwoTextNode" presStyleLbl="node2" presStyleIdx="2" presStyleCnt="4">
        <dgm:presLayoutVars>
          <dgm:chPref val="3"/>
        </dgm:presLayoutVars>
      </dgm:prSet>
      <dgm:spPr/>
    </dgm:pt>
    <dgm:pt modelId="{1CD03F10-F7CB-48C3-A6C2-0908AE6EF44C}" type="pres">
      <dgm:prSet presAssocID="{716F363E-9B86-4092-B098-C93FE9D8315E}" presName="level3hierChild" presStyleCnt="0"/>
      <dgm:spPr/>
    </dgm:pt>
    <dgm:pt modelId="{EF4D96B2-20E9-4ABF-9E67-48F3D679CA0E}" type="pres">
      <dgm:prSet presAssocID="{5B525C48-AC02-4191-B49E-B48F975925B1}" presName="conn2-1" presStyleLbl="parChTrans1D3" presStyleIdx="0" presStyleCnt="2"/>
      <dgm:spPr/>
    </dgm:pt>
    <dgm:pt modelId="{FBD0F5FE-313C-4DFA-92E3-B2F594233544}" type="pres">
      <dgm:prSet presAssocID="{5B525C48-AC02-4191-B49E-B48F975925B1}" presName="connTx" presStyleLbl="parChTrans1D3" presStyleIdx="0" presStyleCnt="2"/>
      <dgm:spPr/>
    </dgm:pt>
    <dgm:pt modelId="{8FF095C1-255D-434E-B305-7B9CC2A1220D}" type="pres">
      <dgm:prSet presAssocID="{9BD41DDD-8AC6-4097-89F0-C8468031C237}" presName="root2" presStyleCnt="0"/>
      <dgm:spPr/>
    </dgm:pt>
    <dgm:pt modelId="{FE055DD8-37D3-4FE1-81C4-4723749B725F}" type="pres">
      <dgm:prSet presAssocID="{9BD41DDD-8AC6-4097-89F0-C8468031C237}" presName="LevelTwoTextNode" presStyleLbl="node3" presStyleIdx="0" presStyleCnt="2">
        <dgm:presLayoutVars>
          <dgm:chPref val="3"/>
        </dgm:presLayoutVars>
      </dgm:prSet>
      <dgm:spPr/>
    </dgm:pt>
    <dgm:pt modelId="{5BA7A24D-6B01-4A7F-95F1-E880E7758B75}" type="pres">
      <dgm:prSet presAssocID="{9BD41DDD-8AC6-4097-89F0-C8468031C237}" presName="level3hierChild" presStyleCnt="0"/>
      <dgm:spPr/>
    </dgm:pt>
    <dgm:pt modelId="{3A709A71-DFDD-47FB-AF89-E13913DFCBFF}" type="pres">
      <dgm:prSet presAssocID="{0429D3D5-1B5D-4D25-9216-CD95D6C61795}" presName="conn2-1" presStyleLbl="parChTrans1D3" presStyleIdx="1" presStyleCnt="2"/>
      <dgm:spPr/>
    </dgm:pt>
    <dgm:pt modelId="{F6DBDBDC-AF95-491A-BF70-1D44274CC865}" type="pres">
      <dgm:prSet presAssocID="{0429D3D5-1B5D-4D25-9216-CD95D6C61795}" presName="connTx" presStyleLbl="parChTrans1D3" presStyleIdx="1" presStyleCnt="2"/>
      <dgm:spPr/>
    </dgm:pt>
    <dgm:pt modelId="{2F864A22-9DBF-4D33-88EA-45148DD3FCFF}" type="pres">
      <dgm:prSet presAssocID="{0726631D-5E37-4497-AB28-1B47E1AA4125}" presName="root2" presStyleCnt="0"/>
      <dgm:spPr/>
    </dgm:pt>
    <dgm:pt modelId="{A6531073-6768-4290-A938-8D1ABCEA795E}" type="pres">
      <dgm:prSet presAssocID="{0726631D-5E37-4497-AB28-1B47E1AA4125}" presName="LevelTwoTextNode" presStyleLbl="node3" presStyleIdx="1" presStyleCnt="2">
        <dgm:presLayoutVars>
          <dgm:chPref val="3"/>
        </dgm:presLayoutVars>
      </dgm:prSet>
      <dgm:spPr/>
    </dgm:pt>
    <dgm:pt modelId="{BAC98181-7758-4E38-88F7-94F56DB7E3B0}" type="pres">
      <dgm:prSet presAssocID="{0726631D-5E37-4497-AB28-1B47E1AA4125}" presName="level3hierChild" presStyleCnt="0"/>
      <dgm:spPr/>
    </dgm:pt>
    <dgm:pt modelId="{CBF2B063-D473-456C-B08B-821C2D181BA1}" type="pres">
      <dgm:prSet presAssocID="{69F82FE8-1CA5-4A80-A96A-30F6DD5E8364}" presName="conn2-1" presStyleLbl="parChTrans1D2" presStyleIdx="3" presStyleCnt="4"/>
      <dgm:spPr/>
    </dgm:pt>
    <dgm:pt modelId="{14A71396-D303-4E54-BB88-9765B2BAA7DF}" type="pres">
      <dgm:prSet presAssocID="{69F82FE8-1CA5-4A80-A96A-30F6DD5E8364}" presName="connTx" presStyleLbl="parChTrans1D2" presStyleIdx="3" presStyleCnt="4"/>
      <dgm:spPr/>
    </dgm:pt>
    <dgm:pt modelId="{A1D0EB18-0081-4B7A-BBC4-50DE26D56823}" type="pres">
      <dgm:prSet presAssocID="{EB96D867-9388-4904-A856-FD130A7EA7A1}" presName="root2" presStyleCnt="0"/>
      <dgm:spPr/>
    </dgm:pt>
    <dgm:pt modelId="{621D054E-EA15-4E97-B90C-A66FB3CBF402}" type="pres">
      <dgm:prSet presAssocID="{EB96D867-9388-4904-A856-FD130A7EA7A1}" presName="LevelTwoTextNode" presStyleLbl="node2" presStyleIdx="3" presStyleCnt="4">
        <dgm:presLayoutVars>
          <dgm:chPref val="3"/>
        </dgm:presLayoutVars>
      </dgm:prSet>
      <dgm:spPr/>
    </dgm:pt>
    <dgm:pt modelId="{CF8C7618-6398-4D05-AF17-6CF1D6A891C6}" type="pres">
      <dgm:prSet presAssocID="{EB96D867-9388-4904-A856-FD130A7EA7A1}" presName="level3hierChild" presStyleCnt="0"/>
      <dgm:spPr/>
    </dgm:pt>
  </dgm:ptLst>
  <dgm:cxnLst>
    <dgm:cxn modelId="{3E416E0E-D137-44B2-88D4-7B0A8A825AFA}" srcId="{BFAAB9C5-33DF-4D6C-9F51-682D4292BF3E}" destId="{47FEFFAB-AEE7-4BDE-8D35-27EA8A709B7D}" srcOrd="0" destOrd="0" parTransId="{36DB90AB-0E88-4EB9-B62C-5853065C78EB}" sibTransId="{2B5CDA10-2DF6-449A-BF73-3DEF005F6150}"/>
    <dgm:cxn modelId="{E4B73510-F026-4D50-A153-0964C8EE930A}" srcId="{716F363E-9B86-4092-B098-C93FE9D8315E}" destId="{9BD41DDD-8AC6-4097-89F0-C8468031C237}" srcOrd="0" destOrd="0" parTransId="{5B525C48-AC02-4191-B49E-B48F975925B1}" sibTransId="{F51880BC-08B9-429B-8680-8B85542B3194}"/>
    <dgm:cxn modelId="{7A359511-EAE0-4B34-AFC0-E268DEB047DF}" srcId="{47FEFFAB-AEE7-4BDE-8D35-27EA8A709B7D}" destId="{716F363E-9B86-4092-B098-C93FE9D8315E}" srcOrd="2" destOrd="0" parTransId="{0CE6C327-751C-4F2B-AF9E-BD9B149BDAFD}" sibTransId="{A3D82DE6-1F78-4674-AF00-D576F3788EF4}"/>
    <dgm:cxn modelId="{7BD4C816-0F0E-44CF-B1E3-BCF2BE0BEDC5}" type="presOf" srcId="{47FEFFAB-AEE7-4BDE-8D35-27EA8A709B7D}" destId="{BCB082DB-1A11-4CAC-8ABE-257ED98DCF91}" srcOrd="0" destOrd="0" presId="urn:microsoft.com/office/officeart/2005/8/layout/hierarchy2"/>
    <dgm:cxn modelId="{5C5B1219-35F6-4DE0-A189-6882EF77CE8F}" srcId="{47FEFFAB-AEE7-4BDE-8D35-27EA8A709B7D}" destId="{EB96D867-9388-4904-A856-FD130A7EA7A1}" srcOrd="3" destOrd="0" parTransId="{69F82FE8-1CA5-4A80-A96A-30F6DD5E8364}" sibTransId="{E4098EF0-557D-4B25-A2D9-D7BCBF96BE96}"/>
    <dgm:cxn modelId="{44D6241C-09CB-46A9-9835-12ADA774B51E}" type="presOf" srcId="{0429D3D5-1B5D-4D25-9216-CD95D6C61795}" destId="{3A709A71-DFDD-47FB-AF89-E13913DFCBFF}" srcOrd="0" destOrd="0" presId="urn:microsoft.com/office/officeart/2005/8/layout/hierarchy2"/>
    <dgm:cxn modelId="{C4DC621F-A6F1-4A37-A07E-630455944947}" type="presOf" srcId="{0CE6C327-751C-4F2B-AF9E-BD9B149BDAFD}" destId="{20EE1BDD-F92C-45EB-8E9B-48FB05592AED}" srcOrd="0" destOrd="0" presId="urn:microsoft.com/office/officeart/2005/8/layout/hierarchy2"/>
    <dgm:cxn modelId="{04D2A139-80FB-4AB2-A0A4-0B481B9B36CF}" type="presOf" srcId="{5B525C48-AC02-4191-B49E-B48F975925B1}" destId="{FBD0F5FE-313C-4DFA-92E3-B2F594233544}" srcOrd="1" destOrd="0" presId="urn:microsoft.com/office/officeart/2005/8/layout/hierarchy2"/>
    <dgm:cxn modelId="{12F24946-4069-45E2-8A6D-7C2A06E75348}" type="presOf" srcId="{AC7D53E4-3CC4-4A33-8501-1B1D9E2A3B0A}" destId="{9EE939F8-F1E4-4A4E-BF98-3C169D3E2874}" srcOrd="1" destOrd="0" presId="urn:microsoft.com/office/officeart/2005/8/layout/hierarchy2"/>
    <dgm:cxn modelId="{A348D677-3BA4-4738-B87D-F501D7AA3786}" type="presOf" srcId="{94E0274C-F20B-42B7-8D63-04CDCF780308}" destId="{2791AC1C-4C20-494E-BB1B-C3D6047DC80D}" srcOrd="0" destOrd="0" presId="urn:microsoft.com/office/officeart/2005/8/layout/hierarchy2"/>
    <dgm:cxn modelId="{F1DA7C88-0EFF-440A-BCA0-182C420764CA}" type="presOf" srcId="{0CE6C327-751C-4F2B-AF9E-BD9B149BDAFD}" destId="{8850FC04-3F7D-4D4C-B1E5-5118129DD9FB}" srcOrd="1" destOrd="0" presId="urn:microsoft.com/office/officeart/2005/8/layout/hierarchy2"/>
    <dgm:cxn modelId="{1943B088-5E88-4646-B67F-9F3E9DB6B1CF}" type="presOf" srcId="{AC7D53E4-3CC4-4A33-8501-1B1D9E2A3B0A}" destId="{8F646F24-F203-48A3-A90D-A613AFFE0297}" srcOrd="0" destOrd="0" presId="urn:microsoft.com/office/officeart/2005/8/layout/hierarchy2"/>
    <dgm:cxn modelId="{E831AA8E-CF8B-4A5D-B1DA-E362DAC4559D}" type="presOf" srcId="{0429D3D5-1B5D-4D25-9216-CD95D6C61795}" destId="{F6DBDBDC-AF95-491A-BF70-1D44274CC865}" srcOrd="1" destOrd="0" presId="urn:microsoft.com/office/officeart/2005/8/layout/hierarchy2"/>
    <dgm:cxn modelId="{1D74918F-871C-4668-80B7-BFF8E06BB142}" srcId="{716F363E-9B86-4092-B098-C93FE9D8315E}" destId="{0726631D-5E37-4497-AB28-1B47E1AA4125}" srcOrd="1" destOrd="0" parTransId="{0429D3D5-1B5D-4D25-9216-CD95D6C61795}" sibTransId="{8AFF5201-C8FE-4077-BC8B-202FD7302FAA}"/>
    <dgm:cxn modelId="{5C1B0598-3C58-4DDC-8685-0DAAA83A24AE}" type="presOf" srcId="{69F82FE8-1CA5-4A80-A96A-30F6DD5E8364}" destId="{14A71396-D303-4E54-BB88-9765B2BAA7DF}" srcOrd="1" destOrd="0" presId="urn:microsoft.com/office/officeart/2005/8/layout/hierarchy2"/>
    <dgm:cxn modelId="{3877029B-6757-465E-8B90-298B7C318CEF}" type="presOf" srcId="{5B525C48-AC02-4191-B49E-B48F975925B1}" destId="{EF4D96B2-20E9-4ABF-9E67-48F3D679CA0E}" srcOrd="0" destOrd="0" presId="urn:microsoft.com/office/officeart/2005/8/layout/hierarchy2"/>
    <dgm:cxn modelId="{F4D651A1-255C-4027-9B4D-4CDD0AB74873}" type="presOf" srcId="{716F363E-9B86-4092-B098-C93FE9D8315E}" destId="{04ECBA64-6AD6-47D2-AAA0-C8169EE99AC1}" srcOrd="0" destOrd="0" presId="urn:microsoft.com/office/officeart/2005/8/layout/hierarchy2"/>
    <dgm:cxn modelId="{66AFB9A2-F086-4C41-985B-073A9632FCDB}" type="presOf" srcId="{BFAAB9C5-33DF-4D6C-9F51-682D4292BF3E}" destId="{7401A091-8F90-4576-AFF0-F42C6A6A0332}" srcOrd="0" destOrd="0" presId="urn:microsoft.com/office/officeart/2005/8/layout/hierarchy2"/>
    <dgm:cxn modelId="{ACBC30B7-3C80-4414-AF0F-7C7B7D4A2329}" type="presOf" srcId="{EB96D867-9388-4904-A856-FD130A7EA7A1}" destId="{621D054E-EA15-4E97-B90C-A66FB3CBF402}" srcOrd="0" destOrd="0" presId="urn:microsoft.com/office/officeart/2005/8/layout/hierarchy2"/>
    <dgm:cxn modelId="{C88C31BE-6621-4EF4-807C-B2487F5FD139}" srcId="{47FEFFAB-AEE7-4BDE-8D35-27EA8A709B7D}" destId="{32BC47B0-16FB-4420-B7EA-C4E33BD722A0}" srcOrd="0" destOrd="0" parTransId="{AC7D53E4-3CC4-4A33-8501-1B1D9E2A3B0A}" sibTransId="{8048663B-B4A3-4CCB-A596-64C33F26C727}"/>
    <dgm:cxn modelId="{145677C2-8AF0-4148-BDC6-851DAC32F607}" type="presOf" srcId="{9BD41DDD-8AC6-4097-89F0-C8468031C237}" destId="{FE055DD8-37D3-4FE1-81C4-4723749B725F}" srcOrd="0" destOrd="0" presId="urn:microsoft.com/office/officeart/2005/8/layout/hierarchy2"/>
    <dgm:cxn modelId="{317229C7-A93C-4066-A174-81765884A6C3}" srcId="{47FEFFAB-AEE7-4BDE-8D35-27EA8A709B7D}" destId="{26F737EE-6054-42F7-AB50-20D12E70C843}" srcOrd="1" destOrd="0" parTransId="{94E0274C-F20B-42B7-8D63-04CDCF780308}" sibTransId="{B42B42B8-D15A-4025-A769-33484616F5A9}"/>
    <dgm:cxn modelId="{4BC323D4-8030-458D-8E11-35DADF11EEA8}" type="presOf" srcId="{26F737EE-6054-42F7-AB50-20D12E70C843}" destId="{70F378B1-514D-4F65-A008-722D958574C6}" srcOrd="0" destOrd="0" presId="urn:microsoft.com/office/officeart/2005/8/layout/hierarchy2"/>
    <dgm:cxn modelId="{277274E3-2AC9-46F2-BD79-BAC499CD85BC}" type="presOf" srcId="{0726631D-5E37-4497-AB28-1B47E1AA4125}" destId="{A6531073-6768-4290-A938-8D1ABCEA795E}" srcOrd="0" destOrd="0" presId="urn:microsoft.com/office/officeart/2005/8/layout/hierarchy2"/>
    <dgm:cxn modelId="{0B321AEF-151A-4DD6-A818-6D941B1250CD}" type="presOf" srcId="{94E0274C-F20B-42B7-8D63-04CDCF780308}" destId="{3B265D92-6D44-4691-8294-DEE3AE58521B}" srcOrd="1" destOrd="0" presId="urn:microsoft.com/office/officeart/2005/8/layout/hierarchy2"/>
    <dgm:cxn modelId="{75F653F1-E844-4953-A023-AFA582D15F02}" type="presOf" srcId="{69F82FE8-1CA5-4A80-A96A-30F6DD5E8364}" destId="{CBF2B063-D473-456C-B08B-821C2D181BA1}" srcOrd="0" destOrd="0" presId="urn:microsoft.com/office/officeart/2005/8/layout/hierarchy2"/>
    <dgm:cxn modelId="{0BFF24FC-4576-4901-8AB2-CE5675E938FE}" type="presOf" srcId="{32BC47B0-16FB-4420-B7EA-C4E33BD722A0}" destId="{3FAD4E23-319E-4B27-90E0-58F63A60FB92}" srcOrd="0" destOrd="0" presId="urn:microsoft.com/office/officeart/2005/8/layout/hierarchy2"/>
    <dgm:cxn modelId="{3D7C3C09-BA58-4653-957A-3269B1DC10F6}" type="presParOf" srcId="{7401A091-8F90-4576-AFF0-F42C6A6A0332}" destId="{60BCF19B-A6EF-48C1-943B-BAAECEFB42E0}" srcOrd="0" destOrd="0" presId="urn:microsoft.com/office/officeart/2005/8/layout/hierarchy2"/>
    <dgm:cxn modelId="{D95BD4FC-9310-4A0E-8C30-96D78A0FE59A}" type="presParOf" srcId="{60BCF19B-A6EF-48C1-943B-BAAECEFB42E0}" destId="{BCB082DB-1A11-4CAC-8ABE-257ED98DCF91}" srcOrd="0" destOrd="0" presId="urn:microsoft.com/office/officeart/2005/8/layout/hierarchy2"/>
    <dgm:cxn modelId="{23C58E4E-BEE5-41E9-95B8-56A190D25C69}" type="presParOf" srcId="{60BCF19B-A6EF-48C1-943B-BAAECEFB42E0}" destId="{9002A83C-2AA9-4478-8038-DBAD940E8D5F}" srcOrd="1" destOrd="0" presId="urn:microsoft.com/office/officeart/2005/8/layout/hierarchy2"/>
    <dgm:cxn modelId="{AE560A2D-6D7C-4DE5-9C97-E4469D660184}" type="presParOf" srcId="{9002A83C-2AA9-4478-8038-DBAD940E8D5F}" destId="{8F646F24-F203-48A3-A90D-A613AFFE0297}" srcOrd="0" destOrd="0" presId="urn:microsoft.com/office/officeart/2005/8/layout/hierarchy2"/>
    <dgm:cxn modelId="{7F9002AD-B9C9-4DA0-9580-EE7DAD6CC9F4}" type="presParOf" srcId="{8F646F24-F203-48A3-A90D-A613AFFE0297}" destId="{9EE939F8-F1E4-4A4E-BF98-3C169D3E2874}" srcOrd="0" destOrd="0" presId="urn:microsoft.com/office/officeart/2005/8/layout/hierarchy2"/>
    <dgm:cxn modelId="{69440956-1973-43C7-85BC-63CDCF253F6D}" type="presParOf" srcId="{9002A83C-2AA9-4478-8038-DBAD940E8D5F}" destId="{FC82C27A-E23B-479C-9293-6C3FBA19E69C}" srcOrd="1" destOrd="0" presId="urn:microsoft.com/office/officeart/2005/8/layout/hierarchy2"/>
    <dgm:cxn modelId="{ABEEACC1-A69F-49F0-B0B9-499926A6627E}" type="presParOf" srcId="{FC82C27A-E23B-479C-9293-6C3FBA19E69C}" destId="{3FAD4E23-319E-4B27-90E0-58F63A60FB92}" srcOrd="0" destOrd="0" presId="urn:microsoft.com/office/officeart/2005/8/layout/hierarchy2"/>
    <dgm:cxn modelId="{B3CD7BEC-4D6B-4F79-8C8E-9E81CF15EBE0}" type="presParOf" srcId="{FC82C27A-E23B-479C-9293-6C3FBA19E69C}" destId="{EF253B25-96C6-4167-8163-EDC4CC760A66}" srcOrd="1" destOrd="0" presId="urn:microsoft.com/office/officeart/2005/8/layout/hierarchy2"/>
    <dgm:cxn modelId="{87C505CE-4C0E-45A7-A44D-153ACD73C968}" type="presParOf" srcId="{9002A83C-2AA9-4478-8038-DBAD940E8D5F}" destId="{2791AC1C-4C20-494E-BB1B-C3D6047DC80D}" srcOrd="2" destOrd="0" presId="urn:microsoft.com/office/officeart/2005/8/layout/hierarchy2"/>
    <dgm:cxn modelId="{70E0AA4F-C2F2-4D5E-8BE9-E40C385F72FA}" type="presParOf" srcId="{2791AC1C-4C20-494E-BB1B-C3D6047DC80D}" destId="{3B265D92-6D44-4691-8294-DEE3AE58521B}" srcOrd="0" destOrd="0" presId="urn:microsoft.com/office/officeart/2005/8/layout/hierarchy2"/>
    <dgm:cxn modelId="{6572F4B2-171E-4D96-80B8-4EDE4C92CF7B}" type="presParOf" srcId="{9002A83C-2AA9-4478-8038-DBAD940E8D5F}" destId="{0471FBC6-43F3-4B83-81B5-B96F45A3D9C7}" srcOrd="3" destOrd="0" presId="urn:microsoft.com/office/officeart/2005/8/layout/hierarchy2"/>
    <dgm:cxn modelId="{739065B1-0568-461C-BCCB-ADAA1AF64276}" type="presParOf" srcId="{0471FBC6-43F3-4B83-81B5-B96F45A3D9C7}" destId="{70F378B1-514D-4F65-A008-722D958574C6}" srcOrd="0" destOrd="0" presId="urn:microsoft.com/office/officeart/2005/8/layout/hierarchy2"/>
    <dgm:cxn modelId="{41609AF8-D55B-47F5-9406-76017855A35B}" type="presParOf" srcId="{0471FBC6-43F3-4B83-81B5-B96F45A3D9C7}" destId="{9F3EBE45-142C-4947-A950-F96B928FFA61}" srcOrd="1" destOrd="0" presId="urn:microsoft.com/office/officeart/2005/8/layout/hierarchy2"/>
    <dgm:cxn modelId="{A7CADA2E-00D5-4F49-9227-C1D0E254D847}" type="presParOf" srcId="{9002A83C-2AA9-4478-8038-DBAD940E8D5F}" destId="{20EE1BDD-F92C-45EB-8E9B-48FB05592AED}" srcOrd="4" destOrd="0" presId="urn:microsoft.com/office/officeart/2005/8/layout/hierarchy2"/>
    <dgm:cxn modelId="{495131FC-4744-4844-A859-61FC74D5BB6F}" type="presParOf" srcId="{20EE1BDD-F92C-45EB-8E9B-48FB05592AED}" destId="{8850FC04-3F7D-4D4C-B1E5-5118129DD9FB}" srcOrd="0" destOrd="0" presId="urn:microsoft.com/office/officeart/2005/8/layout/hierarchy2"/>
    <dgm:cxn modelId="{97065308-8620-4B66-B603-84C27AE0D821}" type="presParOf" srcId="{9002A83C-2AA9-4478-8038-DBAD940E8D5F}" destId="{B3C6C7B1-C22B-4B43-847A-5CDB96782E40}" srcOrd="5" destOrd="0" presId="urn:microsoft.com/office/officeart/2005/8/layout/hierarchy2"/>
    <dgm:cxn modelId="{4AD2C8A1-372D-492D-97B3-2227915CABBE}" type="presParOf" srcId="{B3C6C7B1-C22B-4B43-847A-5CDB96782E40}" destId="{04ECBA64-6AD6-47D2-AAA0-C8169EE99AC1}" srcOrd="0" destOrd="0" presId="urn:microsoft.com/office/officeart/2005/8/layout/hierarchy2"/>
    <dgm:cxn modelId="{D1E71CE2-0AD7-4090-8629-725A9402CAD7}" type="presParOf" srcId="{B3C6C7B1-C22B-4B43-847A-5CDB96782E40}" destId="{1CD03F10-F7CB-48C3-A6C2-0908AE6EF44C}" srcOrd="1" destOrd="0" presId="urn:microsoft.com/office/officeart/2005/8/layout/hierarchy2"/>
    <dgm:cxn modelId="{A1FEAB1C-4CBD-4410-AC0C-3BDA94338326}" type="presParOf" srcId="{1CD03F10-F7CB-48C3-A6C2-0908AE6EF44C}" destId="{EF4D96B2-20E9-4ABF-9E67-48F3D679CA0E}" srcOrd="0" destOrd="0" presId="urn:microsoft.com/office/officeart/2005/8/layout/hierarchy2"/>
    <dgm:cxn modelId="{26A0AF49-A453-4863-A3F7-E58F9C6F5CE9}" type="presParOf" srcId="{EF4D96B2-20E9-4ABF-9E67-48F3D679CA0E}" destId="{FBD0F5FE-313C-4DFA-92E3-B2F594233544}" srcOrd="0" destOrd="0" presId="urn:microsoft.com/office/officeart/2005/8/layout/hierarchy2"/>
    <dgm:cxn modelId="{467FA4DA-8187-4654-A5E8-E6F30A2334D5}" type="presParOf" srcId="{1CD03F10-F7CB-48C3-A6C2-0908AE6EF44C}" destId="{8FF095C1-255D-434E-B305-7B9CC2A1220D}" srcOrd="1" destOrd="0" presId="urn:microsoft.com/office/officeart/2005/8/layout/hierarchy2"/>
    <dgm:cxn modelId="{657F9EFF-3F79-4932-83E2-518A8FBBB6CF}" type="presParOf" srcId="{8FF095C1-255D-434E-B305-7B9CC2A1220D}" destId="{FE055DD8-37D3-4FE1-81C4-4723749B725F}" srcOrd="0" destOrd="0" presId="urn:microsoft.com/office/officeart/2005/8/layout/hierarchy2"/>
    <dgm:cxn modelId="{47BE60CE-D4C3-4553-814C-064D08DA8EAF}" type="presParOf" srcId="{8FF095C1-255D-434E-B305-7B9CC2A1220D}" destId="{5BA7A24D-6B01-4A7F-95F1-E880E7758B75}" srcOrd="1" destOrd="0" presId="urn:microsoft.com/office/officeart/2005/8/layout/hierarchy2"/>
    <dgm:cxn modelId="{4FBCC7CF-4AEA-4DD7-AA34-8878710B1F2C}" type="presParOf" srcId="{1CD03F10-F7CB-48C3-A6C2-0908AE6EF44C}" destId="{3A709A71-DFDD-47FB-AF89-E13913DFCBFF}" srcOrd="2" destOrd="0" presId="urn:microsoft.com/office/officeart/2005/8/layout/hierarchy2"/>
    <dgm:cxn modelId="{794E0665-8B4A-4349-ADEE-6F981E263CE9}" type="presParOf" srcId="{3A709A71-DFDD-47FB-AF89-E13913DFCBFF}" destId="{F6DBDBDC-AF95-491A-BF70-1D44274CC865}" srcOrd="0" destOrd="0" presId="urn:microsoft.com/office/officeart/2005/8/layout/hierarchy2"/>
    <dgm:cxn modelId="{ABAB7B1F-5CB6-439C-9707-5119FDA471D3}" type="presParOf" srcId="{1CD03F10-F7CB-48C3-A6C2-0908AE6EF44C}" destId="{2F864A22-9DBF-4D33-88EA-45148DD3FCFF}" srcOrd="3" destOrd="0" presId="urn:microsoft.com/office/officeart/2005/8/layout/hierarchy2"/>
    <dgm:cxn modelId="{AD295A73-6478-4CB9-95C8-AF801D61CDFC}" type="presParOf" srcId="{2F864A22-9DBF-4D33-88EA-45148DD3FCFF}" destId="{A6531073-6768-4290-A938-8D1ABCEA795E}" srcOrd="0" destOrd="0" presId="urn:microsoft.com/office/officeart/2005/8/layout/hierarchy2"/>
    <dgm:cxn modelId="{FB55C232-45A7-4407-855A-AF16A80FA501}" type="presParOf" srcId="{2F864A22-9DBF-4D33-88EA-45148DD3FCFF}" destId="{BAC98181-7758-4E38-88F7-94F56DB7E3B0}" srcOrd="1" destOrd="0" presId="urn:microsoft.com/office/officeart/2005/8/layout/hierarchy2"/>
    <dgm:cxn modelId="{ED3099AF-29BA-4BA7-8E34-46C9ADC3DF60}" type="presParOf" srcId="{9002A83C-2AA9-4478-8038-DBAD940E8D5F}" destId="{CBF2B063-D473-456C-B08B-821C2D181BA1}" srcOrd="6" destOrd="0" presId="urn:microsoft.com/office/officeart/2005/8/layout/hierarchy2"/>
    <dgm:cxn modelId="{E07475C4-A59C-47C9-BF33-1D3175F517B5}" type="presParOf" srcId="{CBF2B063-D473-456C-B08B-821C2D181BA1}" destId="{14A71396-D303-4E54-BB88-9765B2BAA7DF}" srcOrd="0" destOrd="0" presId="urn:microsoft.com/office/officeart/2005/8/layout/hierarchy2"/>
    <dgm:cxn modelId="{071001EB-7A82-4426-9993-A65F573F5E1A}" type="presParOf" srcId="{9002A83C-2AA9-4478-8038-DBAD940E8D5F}" destId="{A1D0EB18-0081-4B7A-BBC4-50DE26D56823}" srcOrd="7" destOrd="0" presId="urn:microsoft.com/office/officeart/2005/8/layout/hierarchy2"/>
    <dgm:cxn modelId="{5540009D-A6E6-460F-8281-4DE9F9D8194C}" type="presParOf" srcId="{A1D0EB18-0081-4B7A-BBC4-50DE26D56823}" destId="{621D054E-EA15-4E97-B90C-A66FB3CBF402}" srcOrd="0" destOrd="0" presId="urn:microsoft.com/office/officeart/2005/8/layout/hierarchy2"/>
    <dgm:cxn modelId="{CD5A983C-23A9-4D1C-A2E4-DB9E2B0E9664}" type="presParOf" srcId="{A1D0EB18-0081-4B7A-BBC4-50DE26D56823}" destId="{CF8C7618-6398-4D05-AF17-6CF1D6A891C6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61B77F-FE13-46A6-9232-79392488BD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8FA56-7719-4A46-9DDE-F83C450B59D7}">
      <dgm:prSet/>
      <dgm:spPr/>
      <dgm:t>
        <a:bodyPr/>
        <a:lstStyle/>
        <a:p>
          <a:r>
            <a:rPr lang="en-US"/>
            <a:t>The columns contain dictionaries instead of simple values, making it difficult to process</a:t>
          </a:r>
          <a:endParaRPr lang="en-US" b="0"/>
        </a:p>
      </dgm:t>
    </dgm:pt>
    <dgm:pt modelId="{C0C9119F-0C5D-4DC1-9FAF-24A4C23DABC3}" type="parTrans" cxnId="{86845336-9B91-463A-897E-99A38D4A26E0}">
      <dgm:prSet/>
      <dgm:spPr/>
      <dgm:t>
        <a:bodyPr/>
        <a:lstStyle/>
        <a:p>
          <a:endParaRPr lang="en-US"/>
        </a:p>
      </dgm:t>
    </dgm:pt>
    <dgm:pt modelId="{399868D1-E62F-42B0-B991-1E7E3B253535}" type="sibTrans" cxnId="{86845336-9B91-463A-897E-99A38D4A26E0}">
      <dgm:prSet/>
      <dgm:spPr/>
      <dgm:t>
        <a:bodyPr/>
        <a:lstStyle/>
        <a:p>
          <a:endParaRPr lang="en-US"/>
        </a:p>
      </dgm:t>
    </dgm:pt>
    <dgm:pt modelId="{BFC08BBC-7E3E-4DF7-BC9C-D079EF1D2154}">
      <dgm:prSet/>
      <dgm:spPr>
        <a:solidFill>
          <a:schemeClr val="accent3"/>
        </a:solidFill>
      </dgm:spPr>
      <dgm:t>
        <a:bodyPr/>
        <a:lstStyle/>
        <a:p>
          <a:r>
            <a:rPr lang="en-GB" b="0"/>
            <a:t>Machine learning models expect structured tabular data, not nested dictionaries</a:t>
          </a:r>
          <a:endParaRPr lang="en-US" b="0"/>
        </a:p>
      </dgm:t>
    </dgm:pt>
    <dgm:pt modelId="{B058CA79-A42F-4725-913D-0614EE3720F0}" type="parTrans" cxnId="{501FA453-CCB6-4958-9A55-9D62CD707F3D}">
      <dgm:prSet/>
      <dgm:spPr/>
      <dgm:t>
        <a:bodyPr/>
        <a:lstStyle/>
        <a:p>
          <a:endParaRPr lang="en-US"/>
        </a:p>
      </dgm:t>
    </dgm:pt>
    <dgm:pt modelId="{FBF8D19C-6686-48ED-9679-7287934C28B9}" type="sibTrans" cxnId="{501FA453-CCB6-4958-9A55-9D62CD707F3D}">
      <dgm:prSet/>
      <dgm:spPr/>
      <dgm:t>
        <a:bodyPr/>
        <a:lstStyle/>
        <a:p>
          <a:endParaRPr lang="en-US"/>
        </a:p>
      </dgm:t>
    </dgm:pt>
    <dgm:pt modelId="{E536107F-1D80-41D0-A3B5-1B10FF1A3AC4}">
      <dgm:prSet/>
      <dgm:spPr/>
      <dgm:t>
        <a:bodyPr/>
        <a:lstStyle/>
        <a:p>
          <a:r>
            <a:rPr lang="en-GB" b="0"/>
            <a:t>The dataset includes text labels like "Red", "Green", "uncategorized", which are not machine-readable</a:t>
          </a:r>
          <a:endParaRPr lang="en-US" b="0"/>
        </a:p>
      </dgm:t>
    </dgm:pt>
    <dgm:pt modelId="{9C8C68EB-2528-45B0-98CB-C70CBBF8D134}" type="parTrans" cxnId="{75A726D1-2572-4787-90EA-CDD00FB5016D}">
      <dgm:prSet/>
      <dgm:spPr/>
      <dgm:t>
        <a:bodyPr/>
        <a:lstStyle/>
        <a:p>
          <a:endParaRPr lang="en-US"/>
        </a:p>
      </dgm:t>
    </dgm:pt>
    <dgm:pt modelId="{2F8D78A0-CCEA-4CA9-A787-DCBCAB2ADFD7}" type="sibTrans" cxnId="{75A726D1-2572-4787-90EA-CDD00FB5016D}">
      <dgm:prSet/>
      <dgm:spPr/>
      <dgm:t>
        <a:bodyPr/>
        <a:lstStyle/>
        <a:p>
          <a:endParaRPr lang="en-US"/>
        </a:p>
      </dgm:t>
    </dgm:pt>
    <dgm:pt modelId="{F2A8012A-A999-409B-8CE6-57058664EBA6}">
      <dgm:prSet/>
      <dgm:spPr>
        <a:solidFill>
          <a:schemeClr val="accent3"/>
        </a:solidFill>
      </dgm:spPr>
      <dgm:t>
        <a:bodyPr/>
        <a:lstStyle/>
        <a:p>
          <a:r>
            <a:rPr lang="en-GB"/>
            <a:t>These need to be converted into numerical features for machine learning</a:t>
          </a:r>
        </a:p>
      </dgm:t>
    </dgm:pt>
    <dgm:pt modelId="{405087A7-AF6C-47BF-A94B-E44C84211BA1}" type="parTrans" cxnId="{A6F0C6DF-2CDA-4F47-B321-10B0A3145C4E}">
      <dgm:prSet/>
      <dgm:spPr/>
      <dgm:t>
        <a:bodyPr/>
        <a:lstStyle/>
        <a:p>
          <a:endParaRPr lang="en-US"/>
        </a:p>
      </dgm:t>
    </dgm:pt>
    <dgm:pt modelId="{94690FD6-4EE9-49AB-BC74-F78A5C05D625}" type="sibTrans" cxnId="{A6F0C6DF-2CDA-4F47-B321-10B0A3145C4E}">
      <dgm:prSet/>
      <dgm:spPr/>
      <dgm:t>
        <a:bodyPr/>
        <a:lstStyle/>
        <a:p>
          <a:endParaRPr lang="en-US"/>
        </a:p>
      </dgm:t>
    </dgm:pt>
    <dgm:pt modelId="{D6620EE7-02F1-F84E-8565-3212442CE1B3}" type="pres">
      <dgm:prSet presAssocID="{B861B77F-FE13-46A6-9232-79392488BD0C}" presName="linear" presStyleCnt="0">
        <dgm:presLayoutVars>
          <dgm:animLvl val="lvl"/>
          <dgm:resizeHandles val="exact"/>
        </dgm:presLayoutVars>
      </dgm:prSet>
      <dgm:spPr/>
    </dgm:pt>
    <dgm:pt modelId="{4D4AECC3-BD5F-5643-A1B0-50732AE88CF3}" type="pres">
      <dgm:prSet presAssocID="{FE98FA56-7719-4A46-9DDE-F83C450B59D7}" presName="parentText" presStyleLbl="node1" presStyleIdx="0" presStyleCnt="4" custScaleY="153180">
        <dgm:presLayoutVars>
          <dgm:chMax val="0"/>
          <dgm:bulletEnabled val="1"/>
        </dgm:presLayoutVars>
      </dgm:prSet>
      <dgm:spPr/>
    </dgm:pt>
    <dgm:pt modelId="{708F8BF4-F8B2-C64D-8D83-4859F53684FA}" type="pres">
      <dgm:prSet presAssocID="{399868D1-E62F-42B0-B991-1E7E3B253535}" presName="spacer" presStyleCnt="0"/>
      <dgm:spPr/>
    </dgm:pt>
    <dgm:pt modelId="{90F40983-F292-644A-8B7B-1CF233BEA118}" type="pres">
      <dgm:prSet presAssocID="{BFC08BBC-7E3E-4DF7-BC9C-D079EF1D2154}" presName="parentText" presStyleLbl="node1" presStyleIdx="1" presStyleCnt="4" custScaleY="153180">
        <dgm:presLayoutVars>
          <dgm:chMax val="0"/>
          <dgm:bulletEnabled val="1"/>
        </dgm:presLayoutVars>
      </dgm:prSet>
      <dgm:spPr/>
    </dgm:pt>
    <dgm:pt modelId="{4D0CB58E-68A9-D04B-B81E-B80BC33F7C1E}" type="pres">
      <dgm:prSet presAssocID="{FBF8D19C-6686-48ED-9679-7287934C28B9}" presName="spacer" presStyleCnt="0"/>
      <dgm:spPr/>
    </dgm:pt>
    <dgm:pt modelId="{743E3CD2-6A52-BB44-B7D6-C06D48B30665}" type="pres">
      <dgm:prSet presAssocID="{E536107F-1D80-41D0-A3B5-1B10FF1A3AC4}" presName="parentText" presStyleLbl="node1" presStyleIdx="2" presStyleCnt="4" custScaleY="153180">
        <dgm:presLayoutVars>
          <dgm:chMax val="0"/>
          <dgm:bulletEnabled val="1"/>
        </dgm:presLayoutVars>
      </dgm:prSet>
      <dgm:spPr/>
    </dgm:pt>
    <dgm:pt modelId="{1F526421-8CE5-9D4D-9860-D53F9B13A3E6}" type="pres">
      <dgm:prSet presAssocID="{2F8D78A0-CCEA-4CA9-A787-DCBCAB2ADFD7}" presName="spacer" presStyleCnt="0"/>
      <dgm:spPr/>
    </dgm:pt>
    <dgm:pt modelId="{381B10FB-8CD2-1847-8C58-38BE9D5C900D}" type="pres">
      <dgm:prSet presAssocID="{F2A8012A-A999-409B-8CE6-57058664EBA6}" presName="parentText" presStyleLbl="node1" presStyleIdx="3" presStyleCnt="4" custScaleY="168498">
        <dgm:presLayoutVars>
          <dgm:chMax val="0"/>
          <dgm:bulletEnabled val="1"/>
        </dgm:presLayoutVars>
      </dgm:prSet>
      <dgm:spPr/>
    </dgm:pt>
  </dgm:ptLst>
  <dgm:cxnLst>
    <dgm:cxn modelId="{C6B07412-5854-C640-91B8-C817A64C0ABB}" type="presOf" srcId="{FE98FA56-7719-4A46-9DDE-F83C450B59D7}" destId="{4D4AECC3-BD5F-5643-A1B0-50732AE88CF3}" srcOrd="0" destOrd="0" presId="urn:microsoft.com/office/officeart/2005/8/layout/vList2"/>
    <dgm:cxn modelId="{86845336-9B91-463A-897E-99A38D4A26E0}" srcId="{B861B77F-FE13-46A6-9232-79392488BD0C}" destId="{FE98FA56-7719-4A46-9DDE-F83C450B59D7}" srcOrd="0" destOrd="0" parTransId="{C0C9119F-0C5D-4DC1-9FAF-24A4C23DABC3}" sibTransId="{399868D1-E62F-42B0-B991-1E7E3B253535}"/>
    <dgm:cxn modelId="{501FA453-CCB6-4958-9A55-9D62CD707F3D}" srcId="{B861B77F-FE13-46A6-9232-79392488BD0C}" destId="{BFC08BBC-7E3E-4DF7-BC9C-D079EF1D2154}" srcOrd="1" destOrd="0" parTransId="{B058CA79-A42F-4725-913D-0614EE3720F0}" sibTransId="{FBF8D19C-6686-48ED-9679-7287934C28B9}"/>
    <dgm:cxn modelId="{51A7196F-961C-8644-B909-958D9CB64034}" type="presOf" srcId="{F2A8012A-A999-409B-8CE6-57058664EBA6}" destId="{381B10FB-8CD2-1847-8C58-38BE9D5C900D}" srcOrd="0" destOrd="0" presId="urn:microsoft.com/office/officeart/2005/8/layout/vList2"/>
    <dgm:cxn modelId="{2E92CFA5-9299-3E46-8AEC-C659EF21D8BA}" type="presOf" srcId="{B861B77F-FE13-46A6-9232-79392488BD0C}" destId="{D6620EE7-02F1-F84E-8565-3212442CE1B3}" srcOrd="0" destOrd="0" presId="urn:microsoft.com/office/officeart/2005/8/layout/vList2"/>
    <dgm:cxn modelId="{9D541AA9-9544-F24F-955A-32185CD0B3FB}" type="presOf" srcId="{BFC08BBC-7E3E-4DF7-BC9C-D079EF1D2154}" destId="{90F40983-F292-644A-8B7B-1CF233BEA118}" srcOrd="0" destOrd="0" presId="urn:microsoft.com/office/officeart/2005/8/layout/vList2"/>
    <dgm:cxn modelId="{75A726D1-2572-4787-90EA-CDD00FB5016D}" srcId="{B861B77F-FE13-46A6-9232-79392488BD0C}" destId="{E536107F-1D80-41D0-A3B5-1B10FF1A3AC4}" srcOrd="2" destOrd="0" parTransId="{9C8C68EB-2528-45B0-98CB-C70CBBF8D134}" sibTransId="{2F8D78A0-CCEA-4CA9-A787-DCBCAB2ADFD7}"/>
    <dgm:cxn modelId="{A6F0C6DF-2CDA-4F47-B321-10B0A3145C4E}" srcId="{B861B77F-FE13-46A6-9232-79392488BD0C}" destId="{F2A8012A-A999-409B-8CE6-57058664EBA6}" srcOrd="3" destOrd="0" parTransId="{405087A7-AF6C-47BF-A94B-E44C84211BA1}" sibTransId="{94690FD6-4EE9-49AB-BC74-F78A5C05D625}"/>
    <dgm:cxn modelId="{A5A2D5EA-66E0-0143-B7E5-7DA5F060A2D3}" type="presOf" srcId="{E536107F-1D80-41D0-A3B5-1B10FF1A3AC4}" destId="{743E3CD2-6A52-BB44-B7D6-C06D48B30665}" srcOrd="0" destOrd="0" presId="urn:microsoft.com/office/officeart/2005/8/layout/vList2"/>
    <dgm:cxn modelId="{FDA0A09B-FF58-4A4B-A696-D40B9E1712D5}" type="presParOf" srcId="{D6620EE7-02F1-F84E-8565-3212442CE1B3}" destId="{4D4AECC3-BD5F-5643-A1B0-50732AE88CF3}" srcOrd="0" destOrd="0" presId="urn:microsoft.com/office/officeart/2005/8/layout/vList2"/>
    <dgm:cxn modelId="{30252F7C-1E59-444A-AFBD-CD77C4E74528}" type="presParOf" srcId="{D6620EE7-02F1-F84E-8565-3212442CE1B3}" destId="{708F8BF4-F8B2-C64D-8D83-4859F53684FA}" srcOrd="1" destOrd="0" presId="urn:microsoft.com/office/officeart/2005/8/layout/vList2"/>
    <dgm:cxn modelId="{27F5C28B-D86F-DE48-9624-5E017CF503E8}" type="presParOf" srcId="{D6620EE7-02F1-F84E-8565-3212442CE1B3}" destId="{90F40983-F292-644A-8B7B-1CF233BEA118}" srcOrd="2" destOrd="0" presId="urn:microsoft.com/office/officeart/2005/8/layout/vList2"/>
    <dgm:cxn modelId="{3C45C073-7B2E-364C-AC7F-380E9DD4FB7B}" type="presParOf" srcId="{D6620EE7-02F1-F84E-8565-3212442CE1B3}" destId="{4D0CB58E-68A9-D04B-B81E-B80BC33F7C1E}" srcOrd="3" destOrd="0" presId="urn:microsoft.com/office/officeart/2005/8/layout/vList2"/>
    <dgm:cxn modelId="{229D463A-950B-444B-AD5A-8FA8D3CB70F1}" type="presParOf" srcId="{D6620EE7-02F1-F84E-8565-3212442CE1B3}" destId="{743E3CD2-6A52-BB44-B7D6-C06D48B30665}" srcOrd="4" destOrd="0" presId="urn:microsoft.com/office/officeart/2005/8/layout/vList2"/>
    <dgm:cxn modelId="{B5D7C0F2-D406-6145-9613-F05F22A55AEC}" type="presParOf" srcId="{D6620EE7-02F1-F84E-8565-3212442CE1B3}" destId="{1F526421-8CE5-9D4D-9860-D53F9B13A3E6}" srcOrd="5" destOrd="0" presId="urn:microsoft.com/office/officeart/2005/8/layout/vList2"/>
    <dgm:cxn modelId="{470DF568-A1E9-8F4B-ABD3-BCAB88FC108B}" type="presParOf" srcId="{D6620EE7-02F1-F84E-8565-3212442CE1B3}" destId="{381B10FB-8CD2-1847-8C58-38BE9D5C90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1B77F-FE13-46A6-9232-79392488BD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8FA56-7719-4A46-9DDE-F83C450B59D7}">
      <dgm:prSet/>
      <dgm:spPr>
        <a:solidFill>
          <a:schemeClr val="accent3"/>
        </a:solidFill>
      </dgm:spPr>
      <dgm:t>
        <a:bodyPr/>
        <a:lstStyle/>
        <a:p>
          <a:r>
            <a:rPr lang="en-GB" b="0"/>
            <a:t>Flattened nested data by converting dictionary values into separate columns</a:t>
          </a:r>
          <a:endParaRPr lang="en-US" b="0"/>
        </a:p>
      </dgm:t>
    </dgm:pt>
    <dgm:pt modelId="{C0C9119F-0C5D-4DC1-9FAF-24A4C23DABC3}" type="parTrans" cxnId="{86845336-9B91-463A-897E-99A38D4A26E0}">
      <dgm:prSet/>
      <dgm:spPr/>
      <dgm:t>
        <a:bodyPr/>
        <a:lstStyle/>
        <a:p>
          <a:endParaRPr lang="en-US"/>
        </a:p>
      </dgm:t>
    </dgm:pt>
    <dgm:pt modelId="{399868D1-E62F-42B0-B991-1E7E3B253535}" type="sibTrans" cxnId="{86845336-9B91-463A-897E-99A38D4A26E0}">
      <dgm:prSet/>
      <dgm:spPr/>
      <dgm:t>
        <a:bodyPr/>
        <a:lstStyle/>
        <a:p>
          <a:endParaRPr lang="en-US"/>
        </a:p>
      </dgm:t>
    </dgm:pt>
    <dgm:pt modelId="{BFC08BBC-7E3E-4DF7-BC9C-D079EF1D2154}">
      <dgm:prSet/>
      <dgm:spPr>
        <a:solidFill>
          <a:schemeClr val="accent3"/>
        </a:solidFill>
      </dgm:spPr>
      <dgm:t>
        <a:bodyPr/>
        <a:lstStyle/>
        <a:p>
          <a:r>
            <a:rPr lang="en-GB" b="0"/>
            <a:t>Ensured consistent formatting so all data follows a structured tabular format</a:t>
          </a:r>
          <a:endParaRPr lang="en-US" b="0"/>
        </a:p>
      </dgm:t>
    </dgm:pt>
    <dgm:pt modelId="{B058CA79-A42F-4725-913D-0614EE3720F0}" type="parTrans" cxnId="{501FA453-CCB6-4958-9A55-9D62CD707F3D}">
      <dgm:prSet/>
      <dgm:spPr/>
      <dgm:t>
        <a:bodyPr/>
        <a:lstStyle/>
        <a:p>
          <a:endParaRPr lang="en-US"/>
        </a:p>
      </dgm:t>
    </dgm:pt>
    <dgm:pt modelId="{FBF8D19C-6686-48ED-9679-7287934C28B9}" type="sibTrans" cxnId="{501FA453-CCB6-4958-9A55-9D62CD707F3D}">
      <dgm:prSet/>
      <dgm:spPr/>
      <dgm:t>
        <a:bodyPr/>
        <a:lstStyle/>
        <a:p>
          <a:endParaRPr lang="en-US"/>
        </a:p>
      </dgm:t>
    </dgm:pt>
    <dgm:pt modelId="{E536107F-1D80-41D0-A3B5-1B10FF1A3AC4}">
      <dgm:prSet/>
      <dgm:spPr>
        <a:solidFill>
          <a:schemeClr val="accent3"/>
        </a:solidFill>
      </dgm:spPr>
      <dgm:t>
        <a:bodyPr/>
        <a:lstStyle/>
        <a:p>
          <a:r>
            <a:rPr lang="en-GB" b="0"/>
            <a:t>Converted categorical text to numbers using Label Encoding</a:t>
          </a:r>
          <a:endParaRPr lang="en-US" b="0"/>
        </a:p>
      </dgm:t>
    </dgm:pt>
    <dgm:pt modelId="{9C8C68EB-2528-45B0-98CB-C70CBBF8D134}" type="parTrans" cxnId="{75A726D1-2572-4787-90EA-CDD00FB5016D}">
      <dgm:prSet/>
      <dgm:spPr/>
      <dgm:t>
        <a:bodyPr/>
        <a:lstStyle/>
        <a:p>
          <a:endParaRPr lang="en-US"/>
        </a:p>
      </dgm:t>
    </dgm:pt>
    <dgm:pt modelId="{2F8D78A0-CCEA-4CA9-A787-DCBCAB2ADFD7}" type="sibTrans" cxnId="{75A726D1-2572-4787-90EA-CDD00FB5016D}">
      <dgm:prSet/>
      <dgm:spPr/>
      <dgm:t>
        <a:bodyPr/>
        <a:lstStyle/>
        <a:p>
          <a:endParaRPr lang="en-US"/>
        </a:p>
      </dgm:t>
    </dgm:pt>
    <dgm:pt modelId="{F2A8012A-A999-409B-8CE6-57058664EBA6}">
      <dgm:prSet/>
      <dgm:spPr>
        <a:solidFill>
          <a:schemeClr val="accent3"/>
        </a:solidFill>
      </dgm:spPr>
      <dgm:t>
        <a:bodyPr/>
        <a:lstStyle/>
        <a:p>
          <a:r>
            <a:rPr lang="en-GB"/>
            <a:t>Converted</a:t>
          </a:r>
          <a:r>
            <a:rPr lang="en-GB" baseline="0"/>
            <a:t> Category 1-5 calls to ‘Other”</a:t>
          </a:r>
          <a:endParaRPr lang="en-GB"/>
        </a:p>
      </dgm:t>
    </dgm:pt>
    <dgm:pt modelId="{405087A7-AF6C-47BF-A94B-E44C84211BA1}" type="parTrans" cxnId="{A6F0C6DF-2CDA-4F47-B321-10B0A3145C4E}">
      <dgm:prSet/>
      <dgm:spPr/>
      <dgm:t>
        <a:bodyPr/>
        <a:lstStyle/>
        <a:p>
          <a:endParaRPr lang="en-US"/>
        </a:p>
      </dgm:t>
    </dgm:pt>
    <dgm:pt modelId="{94690FD6-4EE9-49AB-BC74-F78A5C05D625}" type="sibTrans" cxnId="{A6F0C6DF-2CDA-4F47-B321-10B0A3145C4E}">
      <dgm:prSet/>
      <dgm:spPr/>
      <dgm:t>
        <a:bodyPr/>
        <a:lstStyle/>
        <a:p>
          <a:endParaRPr lang="en-US"/>
        </a:p>
      </dgm:t>
    </dgm:pt>
    <dgm:pt modelId="{D6620EE7-02F1-F84E-8565-3212442CE1B3}" type="pres">
      <dgm:prSet presAssocID="{B861B77F-FE13-46A6-9232-79392488BD0C}" presName="linear" presStyleCnt="0">
        <dgm:presLayoutVars>
          <dgm:animLvl val="lvl"/>
          <dgm:resizeHandles val="exact"/>
        </dgm:presLayoutVars>
      </dgm:prSet>
      <dgm:spPr/>
    </dgm:pt>
    <dgm:pt modelId="{4D4AECC3-BD5F-5643-A1B0-50732AE88CF3}" type="pres">
      <dgm:prSet presAssocID="{FE98FA56-7719-4A46-9DDE-F83C450B59D7}" presName="parentText" presStyleLbl="node1" presStyleIdx="0" presStyleCnt="4" custScaleY="153180">
        <dgm:presLayoutVars>
          <dgm:chMax val="0"/>
          <dgm:bulletEnabled val="1"/>
        </dgm:presLayoutVars>
      </dgm:prSet>
      <dgm:spPr/>
    </dgm:pt>
    <dgm:pt modelId="{708F8BF4-F8B2-C64D-8D83-4859F53684FA}" type="pres">
      <dgm:prSet presAssocID="{399868D1-E62F-42B0-B991-1E7E3B253535}" presName="spacer" presStyleCnt="0"/>
      <dgm:spPr/>
    </dgm:pt>
    <dgm:pt modelId="{90F40983-F292-644A-8B7B-1CF233BEA118}" type="pres">
      <dgm:prSet presAssocID="{BFC08BBC-7E3E-4DF7-BC9C-D079EF1D2154}" presName="parentText" presStyleLbl="node1" presStyleIdx="1" presStyleCnt="4" custScaleY="153180">
        <dgm:presLayoutVars>
          <dgm:chMax val="0"/>
          <dgm:bulletEnabled val="1"/>
        </dgm:presLayoutVars>
      </dgm:prSet>
      <dgm:spPr/>
    </dgm:pt>
    <dgm:pt modelId="{4D0CB58E-68A9-D04B-B81E-B80BC33F7C1E}" type="pres">
      <dgm:prSet presAssocID="{FBF8D19C-6686-48ED-9679-7287934C28B9}" presName="spacer" presStyleCnt="0"/>
      <dgm:spPr/>
    </dgm:pt>
    <dgm:pt modelId="{743E3CD2-6A52-BB44-B7D6-C06D48B30665}" type="pres">
      <dgm:prSet presAssocID="{E536107F-1D80-41D0-A3B5-1B10FF1A3AC4}" presName="parentText" presStyleLbl="node1" presStyleIdx="2" presStyleCnt="4" custScaleY="153180">
        <dgm:presLayoutVars>
          <dgm:chMax val="0"/>
          <dgm:bulletEnabled val="1"/>
        </dgm:presLayoutVars>
      </dgm:prSet>
      <dgm:spPr/>
    </dgm:pt>
    <dgm:pt modelId="{1F526421-8CE5-9D4D-9860-D53F9B13A3E6}" type="pres">
      <dgm:prSet presAssocID="{2F8D78A0-CCEA-4CA9-A787-DCBCAB2ADFD7}" presName="spacer" presStyleCnt="0"/>
      <dgm:spPr/>
    </dgm:pt>
    <dgm:pt modelId="{381B10FB-8CD2-1847-8C58-38BE9D5C900D}" type="pres">
      <dgm:prSet presAssocID="{F2A8012A-A999-409B-8CE6-57058664EBA6}" presName="parentText" presStyleLbl="node1" presStyleIdx="3" presStyleCnt="4" custScaleY="168498">
        <dgm:presLayoutVars>
          <dgm:chMax val="0"/>
          <dgm:bulletEnabled val="1"/>
        </dgm:presLayoutVars>
      </dgm:prSet>
      <dgm:spPr/>
    </dgm:pt>
  </dgm:ptLst>
  <dgm:cxnLst>
    <dgm:cxn modelId="{C6B07412-5854-C640-91B8-C817A64C0ABB}" type="presOf" srcId="{FE98FA56-7719-4A46-9DDE-F83C450B59D7}" destId="{4D4AECC3-BD5F-5643-A1B0-50732AE88CF3}" srcOrd="0" destOrd="0" presId="urn:microsoft.com/office/officeart/2005/8/layout/vList2"/>
    <dgm:cxn modelId="{86845336-9B91-463A-897E-99A38D4A26E0}" srcId="{B861B77F-FE13-46A6-9232-79392488BD0C}" destId="{FE98FA56-7719-4A46-9DDE-F83C450B59D7}" srcOrd="0" destOrd="0" parTransId="{C0C9119F-0C5D-4DC1-9FAF-24A4C23DABC3}" sibTransId="{399868D1-E62F-42B0-B991-1E7E3B253535}"/>
    <dgm:cxn modelId="{501FA453-CCB6-4958-9A55-9D62CD707F3D}" srcId="{B861B77F-FE13-46A6-9232-79392488BD0C}" destId="{BFC08BBC-7E3E-4DF7-BC9C-D079EF1D2154}" srcOrd="1" destOrd="0" parTransId="{B058CA79-A42F-4725-913D-0614EE3720F0}" sibTransId="{FBF8D19C-6686-48ED-9679-7287934C28B9}"/>
    <dgm:cxn modelId="{51A7196F-961C-8644-B909-958D9CB64034}" type="presOf" srcId="{F2A8012A-A999-409B-8CE6-57058664EBA6}" destId="{381B10FB-8CD2-1847-8C58-38BE9D5C900D}" srcOrd="0" destOrd="0" presId="urn:microsoft.com/office/officeart/2005/8/layout/vList2"/>
    <dgm:cxn modelId="{2E92CFA5-9299-3E46-8AEC-C659EF21D8BA}" type="presOf" srcId="{B861B77F-FE13-46A6-9232-79392488BD0C}" destId="{D6620EE7-02F1-F84E-8565-3212442CE1B3}" srcOrd="0" destOrd="0" presId="urn:microsoft.com/office/officeart/2005/8/layout/vList2"/>
    <dgm:cxn modelId="{9D541AA9-9544-F24F-955A-32185CD0B3FB}" type="presOf" srcId="{BFC08BBC-7E3E-4DF7-BC9C-D079EF1D2154}" destId="{90F40983-F292-644A-8B7B-1CF233BEA118}" srcOrd="0" destOrd="0" presId="urn:microsoft.com/office/officeart/2005/8/layout/vList2"/>
    <dgm:cxn modelId="{75A726D1-2572-4787-90EA-CDD00FB5016D}" srcId="{B861B77F-FE13-46A6-9232-79392488BD0C}" destId="{E536107F-1D80-41D0-A3B5-1B10FF1A3AC4}" srcOrd="2" destOrd="0" parTransId="{9C8C68EB-2528-45B0-98CB-C70CBBF8D134}" sibTransId="{2F8D78A0-CCEA-4CA9-A787-DCBCAB2ADFD7}"/>
    <dgm:cxn modelId="{A6F0C6DF-2CDA-4F47-B321-10B0A3145C4E}" srcId="{B861B77F-FE13-46A6-9232-79392488BD0C}" destId="{F2A8012A-A999-409B-8CE6-57058664EBA6}" srcOrd="3" destOrd="0" parTransId="{405087A7-AF6C-47BF-A94B-E44C84211BA1}" sibTransId="{94690FD6-4EE9-49AB-BC74-F78A5C05D625}"/>
    <dgm:cxn modelId="{A5A2D5EA-66E0-0143-B7E5-7DA5F060A2D3}" type="presOf" srcId="{E536107F-1D80-41D0-A3B5-1B10FF1A3AC4}" destId="{743E3CD2-6A52-BB44-B7D6-C06D48B30665}" srcOrd="0" destOrd="0" presId="urn:microsoft.com/office/officeart/2005/8/layout/vList2"/>
    <dgm:cxn modelId="{FDA0A09B-FF58-4A4B-A696-D40B9E1712D5}" type="presParOf" srcId="{D6620EE7-02F1-F84E-8565-3212442CE1B3}" destId="{4D4AECC3-BD5F-5643-A1B0-50732AE88CF3}" srcOrd="0" destOrd="0" presId="urn:microsoft.com/office/officeart/2005/8/layout/vList2"/>
    <dgm:cxn modelId="{30252F7C-1E59-444A-AFBD-CD77C4E74528}" type="presParOf" srcId="{D6620EE7-02F1-F84E-8565-3212442CE1B3}" destId="{708F8BF4-F8B2-C64D-8D83-4859F53684FA}" srcOrd="1" destOrd="0" presId="urn:microsoft.com/office/officeart/2005/8/layout/vList2"/>
    <dgm:cxn modelId="{27F5C28B-D86F-DE48-9624-5E017CF503E8}" type="presParOf" srcId="{D6620EE7-02F1-F84E-8565-3212442CE1B3}" destId="{90F40983-F292-644A-8B7B-1CF233BEA118}" srcOrd="2" destOrd="0" presId="urn:microsoft.com/office/officeart/2005/8/layout/vList2"/>
    <dgm:cxn modelId="{3C45C073-7B2E-364C-AC7F-380E9DD4FB7B}" type="presParOf" srcId="{D6620EE7-02F1-F84E-8565-3212442CE1B3}" destId="{4D0CB58E-68A9-D04B-B81E-B80BC33F7C1E}" srcOrd="3" destOrd="0" presId="urn:microsoft.com/office/officeart/2005/8/layout/vList2"/>
    <dgm:cxn modelId="{229D463A-950B-444B-AD5A-8FA8D3CB70F1}" type="presParOf" srcId="{D6620EE7-02F1-F84E-8565-3212442CE1B3}" destId="{743E3CD2-6A52-BB44-B7D6-C06D48B30665}" srcOrd="4" destOrd="0" presId="urn:microsoft.com/office/officeart/2005/8/layout/vList2"/>
    <dgm:cxn modelId="{B5D7C0F2-D406-6145-9613-F05F22A55AEC}" type="presParOf" srcId="{D6620EE7-02F1-F84E-8565-3212442CE1B3}" destId="{1F526421-8CE5-9D4D-9860-D53F9B13A3E6}" srcOrd="5" destOrd="0" presId="urn:microsoft.com/office/officeart/2005/8/layout/vList2"/>
    <dgm:cxn modelId="{470DF568-A1E9-8F4B-ABD3-BCAB88FC108B}" type="presParOf" srcId="{D6620EE7-02F1-F84E-8565-3212442CE1B3}" destId="{381B10FB-8CD2-1847-8C58-38BE9D5C90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61B77F-FE13-46A6-9232-79392488BD0C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98FA56-7719-4A46-9DDE-F83C450B59D7}">
      <dgm:prSet/>
      <dgm:spPr/>
      <dgm:t>
        <a:bodyPr/>
        <a:lstStyle/>
        <a:p>
          <a:r>
            <a:rPr lang="en-GB"/>
            <a:t>Creating a </a:t>
          </a:r>
          <a:r>
            <a:rPr lang="en-GB" b="1"/>
            <a:t>Random Forest </a:t>
          </a:r>
          <a:r>
            <a:rPr lang="en-GB"/>
            <a:t>algorithm to provide classification</a:t>
          </a:r>
          <a:endParaRPr lang="en-US"/>
        </a:p>
      </dgm:t>
    </dgm:pt>
    <dgm:pt modelId="{C0C9119F-0C5D-4DC1-9FAF-24A4C23DABC3}" type="parTrans" cxnId="{86845336-9B91-463A-897E-99A38D4A26E0}">
      <dgm:prSet/>
      <dgm:spPr/>
      <dgm:t>
        <a:bodyPr/>
        <a:lstStyle/>
        <a:p>
          <a:endParaRPr lang="en-US"/>
        </a:p>
      </dgm:t>
    </dgm:pt>
    <dgm:pt modelId="{399868D1-E62F-42B0-B991-1E7E3B253535}" type="sibTrans" cxnId="{86845336-9B91-463A-897E-99A38D4A26E0}">
      <dgm:prSet/>
      <dgm:spPr/>
      <dgm:t>
        <a:bodyPr/>
        <a:lstStyle/>
        <a:p>
          <a:endParaRPr lang="en-US"/>
        </a:p>
      </dgm:t>
    </dgm:pt>
    <dgm:pt modelId="{BFC08BBC-7E3E-4DF7-BC9C-D079EF1D2154}">
      <dgm:prSet/>
      <dgm:spPr/>
      <dgm:t>
        <a:bodyPr/>
        <a:lstStyle/>
        <a:p>
          <a:r>
            <a:rPr lang="en-GB"/>
            <a:t>Utilising its decision tree architecture to involve all segmentation levels in its pursuit of categorising calls</a:t>
          </a:r>
          <a:endParaRPr lang="en-US"/>
        </a:p>
      </dgm:t>
    </dgm:pt>
    <dgm:pt modelId="{B058CA79-A42F-4725-913D-0614EE3720F0}" type="parTrans" cxnId="{501FA453-CCB6-4958-9A55-9D62CD707F3D}">
      <dgm:prSet/>
      <dgm:spPr/>
      <dgm:t>
        <a:bodyPr/>
        <a:lstStyle/>
        <a:p>
          <a:endParaRPr lang="en-US"/>
        </a:p>
      </dgm:t>
    </dgm:pt>
    <dgm:pt modelId="{FBF8D19C-6686-48ED-9679-7287934C28B9}" type="sibTrans" cxnId="{501FA453-CCB6-4958-9A55-9D62CD707F3D}">
      <dgm:prSet/>
      <dgm:spPr/>
      <dgm:t>
        <a:bodyPr/>
        <a:lstStyle/>
        <a:p>
          <a:endParaRPr lang="en-US"/>
        </a:p>
      </dgm:t>
    </dgm:pt>
    <dgm:pt modelId="{E536107F-1D80-41D0-A3B5-1B10FF1A3AC4}">
      <dgm:prSet/>
      <dgm:spPr/>
      <dgm:t>
        <a:bodyPr/>
        <a:lstStyle/>
        <a:p>
          <a:r>
            <a:rPr lang="en-GB"/>
            <a:t>Each segmentation level populating a different decision tree within the classification algorithm</a:t>
          </a:r>
          <a:endParaRPr lang="en-US"/>
        </a:p>
      </dgm:t>
    </dgm:pt>
    <dgm:pt modelId="{9C8C68EB-2528-45B0-98CB-C70CBBF8D134}" type="parTrans" cxnId="{75A726D1-2572-4787-90EA-CDD00FB5016D}">
      <dgm:prSet/>
      <dgm:spPr/>
      <dgm:t>
        <a:bodyPr/>
        <a:lstStyle/>
        <a:p>
          <a:endParaRPr lang="en-US"/>
        </a:p>
      </dgm:t>
    </dgm:pt>
    <dgm:pt modelId="{2F8D78A0-CCEA-4CA9-A787-DCBCAB2ADFD7}" type="sibTrans" cxnId="{75A726D1-2572-4787-90EA-CDD00FB5016D}">
      <dgm:prSet/>
      <dgm:spPr/>
      <dgm:t>
        <a:bodyPr/>
        <a:lstStyle/>
        <a:p>
          <a:endParaRPr lang="en-US"/>
        </a:p>
      </dgm:t>
    </dgm:pt>
    <dgm:pt modelId="{F2A8012A-A999-409B-8CE6-57058664EBA6}">
      <dgm:prSet/>
      <dgm:spPr/>
      <dgm:t>
        <a:bodyPr/>
        <a:lstStyle/>
        <a:p>
          <a:r>
            <a:rPr lang="en-GB"/>
            <a:t>Incorporating all the data in final prediction and operates well when working with large complex datasets</a:t>
          </a:r>
          <a:endParaRPr lang="en-US"/>
        </a:p>
      </dgm:t>
    </dgm:pt>
    <dgm:pt modelId="{405087A7-AF6C-47BF-A94B-E44C84211BA1}" type="parTrans" cxnId="{A6F0C6DF-2CDA-4F47-B321-10B0A3145C4E}">
      <dgm:prSet/>
      <dgm:spPr/>
      <dgm:t>
        <a:bodyPr/>
        <a:lstStyle/>
        <a:p>
          <a:endParaRPr lang="en-US"/>
        </a:p>
      </dgm:t>
    </dgm:pt>
    <dgm:pt modelId="{94690FD6-4EE9-49AB-BC74-F78A5C05D625}" type="sibTrans" cxnId="{A6F0C6DF-2CDA-4F47-B321-10B0A3145C4E}">
      <dgm:prSet/>
      <dgm:spPr/>
      <dgm:t>
        <a:bodyPr/>
        <a:lstStyle/>
        <a:p>
          <a:endParaRPr lang="en-US"/>
        </a:p>
      </dgm:t>
    </dgm:pt>
    <dgm:pt modelId="{4029966B-2111-491E-80B3-E4311DB83B28}" type="pres">
      <dgm:prSet presAssocID="{B861B77F-FE13-46A6-9232-79392488BD0C}" presName="diagram" presStyleCnt="0">
        <dgm:presLayoutVars>
          <dgm:dir/>
          <dgm:resizeHandles val="exact"/>
        </dgm:presLayoutVars>
      </dgm:prSet>
      <dgm:spPr/>
    </dgm:pt>
    <dgm:pt modelId="{999D54F8-83FC-4EAB-A08F-8635D777853F}" type="pres">
      <dgm:prSet presAssocID="{FE98FA56-7719-4A46-9DDE-F83C450B59D7}" presName="node" presStyleLbl="node1" presStyleIdx="0" presStyleCnt="4">
        <dgm:presLayoutVars>
          <dgm:bulletEnabled val="1"/>
        </dgm:presLayoutVars>
      </dgm:prSet>
      <dgm:spPr/>
    </dgm:pt>
    <dgm:pt modelId="{1B54457A-E35E-4CA6-8D1D-9ADCF0BA6F76}" type="pres">
      <dgm:prSet presAssocID="{399868D1-E62F-42B0-B991-1E7E3B253535}" presName="sibTrans" presStyleCnt="0"/>
      <dgm:spPr/>
    </dgm:pt>
    <dgm:pt modelId="{0A1CA87F-DBE3-4A09-8A9F-294E63025881}" type="pres">
      <dgm:prSet presAssocID="{BFC08BBC-7E3E-4DF7-BC9C-D079EF1D2154}" presName="node" presStyleLbl="node1" presStyleIdx="1" presStyleCnt="4">
        <dgm:presLayoutVars>
          <dgm:bulletEnabled val="1"/>
        </dgm:presLayoutVars>
      </dgm:prSet>
      <dgm:spPr/>
    </dgm:pt>
    <dgm:pt modelId="{F0E3EE50-F8B2-49A8-A1AC-3A7BA21EEC97}" type="pres">
      <dgm:prSet presAssocID="{FBF8D19C-6686-48ED-9679-7287934C28B9}" presName="sibTrans" presStyleCnt="0"/>
      <dgm:spPr/>
    </dgm:pt>
    <dgm:pt modelId="{71BBD3DA-062C-4423-93CC-CC0833C42EF9}" type="pres">
      <dgm:prSet presAssocID="{E536107F-1D80-41D0-A3B5-1B10FF1A3AC4}" presName="node" presStyleLbl="node1" presStyleIdx="2" presStyleCnt="4">
        <dgm:presLayoutVars>
          <dgm:bulletEnabled val="1"/>
        </dgm:presLayoutVars>
      </dgm:prSet>
      <dgm:spPr/>
    </dgm:pt>
    <dgm:pt modelId="{F542B174-8C78-400E-8791-F32B30753786}" type="pres">
      <dgm:prSet presAssocID="{2F8D78A0-CCEA-4CA9-A787-DCBCAB2ADFD7}" presName="sibTrans" presStyleCnt="0"/>
      <dgm:spPr/>
    </dgm:pt>
    <dgm:pt modelId="{927F2640-988D-436F-AC40-36AC02470C0E}" type="pres">
      <dgm:prSet presAssocID="{F2A8012A-A999-409B-8CE6-57058664EBA6}" presName="node" presStyleLbl="node1" presStyleIdx="3" presStyleCnt="4">
        <dgm:presLayoutVars>
          <dgm:bulletEnabled val="1"/>
        </dgm:presLayoutVars>
      </dgm:prSet>
      <dgm:spPr/>
    </dgm:pt>
  </dgm:ptLst>
  <dgm:cxnLst>
    <dgm:cxn modelId="{30961A1A-D387-47CF-AB05-D4B804F459B5}" type="presOf" srcId="{BFC08BBC-7E3E-4DF7-BC9C-D079EF1D2154}" destId="{0A1CA87F-DBE3-4A09-8A9F-294E63025881}" srcOrd="0" destOrd="0" presId="urn:microsoft.com/office/officeart/2005/8/layout/default"/>
    <dgm:cxn modelId="{86845336-9B91-463A-897E-99A38D4A26E0}" srcId="{B861B77F-FE13-46A6-9232-79392488BD0C}" destId="{FE98FA56-7719-4A46-9DDE-F83C450B59D7}" srcOrd="0" destOrd="0" parTransId="{C0C9119F-0C5D-4DC1-9FAF-24A4C23DABC3}" sibTransId="{399868D1-E62F-42B0-B991-1E7E3B253535}"/>
    <dgm:cxn modelId="{54DE234E-CFC1-40CA-A261-B5D47B22451F}" type="presOf" srcId="{FE98FA56-7719-4A46-9DDE-F83C450B59D7}" destId="{999D54F8-83FC-4EAB-A08F-8635D777853F}" srcOrd="0" destOrd="0" presId="urn:microsoft.com/office/officeart/2005/8/layout/default"/>
    <dgm:cxn modelId="{501FA453-CCB6-4958-9A55-9D62CD707F3D}" srcId="{B861B77F-FE13-46A6-9232-79392488BD0C}" destId="{BFC08BBC-7E3E-4DF7-BC9C-D079EF1D2154}" srcOrd="1" destOrd="0" parTransId="{B058CA79-A42F-4725-913D-0614EE3720F0}" sibTransId="{FBF8D19C-6686-48ED-9679-7287934C28B9}"/>
    <dgm:cxn modelId="{887F9099-A240-449A-9587-A1528FD1C0CE}" type="presOf" srcId="{E536107F-1D80-41D0-A3B5-1B10FF1A3AC4}" destId="{71BBD3DA-062C-4423-93CC-CC0833C42EF9}" srcOrd="0" destOrd="0" presId="urn:microsoft.com/office/officeart/2005/8/layout/default"/>
    <dgm:cxn modelId="{29D34FC9-3315-4AE2-980D-1D01CCBDACD5}" type="presOf" srcId="{F2A8012A-A999-409B-8CE6-57058664EBA6}" destId="{927F2640-988D-436F-AC40-36AC02470C0E}" srcOrd="0" destOrd="0" presId="urn:microsoft.com/office/officeart/2005/8/layout/default"/>
    <dgm:cxn modelId="{75A726D1-2572-4787-90EA-CDD00FB5016D}" srcId="{B861B77F-FE13-46A6-9232-79392488BD0C}" destId="{E536107F-1D80-41D0-A3B5-1B10FF1A3AC4}" srcOrd="2" destOrd="0" parTransId="{9C8C68EB-2528-45B0-98CB-C70CBBF8D134}" sibTransId="{2F8D78A0-CCEA-4CA9-A787-DCBCAB2ADFD7}"/>
    <dgm:cxn modelId="{A6F0C6DF-2CDA-4F47-B321-10B0A3145C4E}" srcId="{B861B77F-FE13-46A6-9232-79392488BD0C}" destId="{F2A8012A-A999-409B-8CE6-57058664EBA6}" srcOrd="3" destOrd="0" parTransId="{405087A7-AF6C-47BF-A94B-E44C84211BA1}" sibTransId="{94690FD6-4EE9-49AB-BC74-F78A5C05D625}"/>
    <dgm:cxn modelId="{A6F10FE5-44BF-4578-8092-218B66D24DB1}" type="presOf" srcId="{B861B77F-FE13-46A6-9232-79392488BD0C}" destId="{4029966B-2111-491E-80B3-E4311DB83B28}" srcOrd="0" destOrd="0" presId="urn:microsoft.com/office/officeart/2005/8/layout/default"/>
    <dgm:cxn modelId="{0A87FA12-B241-46AD-B805-4FDD62F1E8D3}" type="presParOf" srcId="{4029966B-2111-491E-80B3-E4311DB83B28}" destId="{999D54F8-83FC-4EAB-A08F-8635D777853F}" srcOrd="0" destOrd="0" presId="urn:microsoft.com/office/officeart/2005/8/layout/default"/>
    <dgm:cxn modelId="{91897ECF-F4EA-4AF2-823A-C7EEC325C3C5}" type="presParOf" srcId="{4029966B-2111-491E-80B3-E4311DB83B28}" destId="{1B54457A-E35E-4CA6-8D1D-9ADCF0BA6F76}" srcOrd="1" destOrd="0" presId="urn:microsoft.com/office/officeart/2005/8/layout/default"/>
    <dgm:cxn modelId="{753382BD-929A-451E-AB64-17169D9437E0}" type="presParOf" srcId="{4029966B-2111-491E-80B3-E4311DB83B28}" destId="{0A1CA87F-DBE3-4A09-8A9F-294E63025881}" srcOrd="2" destOrd="0" presId="urn:microsoft.com/office/officeart/2005/8/layout/default"/>
    <dgm:cxn modelId="{99D085D2-C68F-4A7E-901A-572388DF2F99}" type="presParOf" srcId="{4029966B-2111-491E-80B3-E4311DB83B28}" destId="{F0E3EE50-F8B2-49A8-A1AC-3A7BA21EEC97}" srcOrd="3" destOrd="0" presId="urn:microsoft.com/office/officeart/2005/8/layout/default"/>
    <dgm:cxn modelId="{19843F6F-DF89-4DDA-A6F5-3B59D2301619}" type="presParOf" srcId="{4029966B-2111-491E-80B3-E4311DB83B28}" destId="{71BBD3DA-062C-4423-93CC-CC0833C42EF9}" srcOrd="4" destOrd="0" presId="urn:microsoft.com/office/officeart/2005/8/layout/default"/>
    <dgm:cxn modelId="{8C59D082-2B02-44D6-BCDA-2D3D9D40180B}" type="presParOf" srcId="{4029966B-2111-491E-80B3-E4311DB83B28}" destId="{F542B174-8C78-400E-8791-F32B30753786}" srcOrd="5" destOrd="0" presId="urn:microsoft.com/office/officeart/2005/8/layout/default"/>
    <dgm:cxn modelId="{47D660F8-630D-4C9E-B85A-DDC8632FE6C7}" type="presParOf" srcId="{4029966B-2111-491E-80B3-E4311DB83B28}" destId="{927F2640-988D-436F-AC40-36AC02470C0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082DB-1A11-4CAC-8ABE-257ED98DCF91}">
      <dsp:nvSpPr>
        <dsp:cNvPr id="0" name=""/>
        <dsp:cNvSpPr/>
      </dsp:nvSpPr>
      <dsp:spPr>
        <a:xfrm>
          <a:off x="3104" y="2087673"/>
          <a:ext cx="2242196" cy="1121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The transcripts are broken down into segmentation levels:</a:t>
          </a:r>
          <a:endParaRPr lang="en-US" sz="1400" kern="1200"/>
        </a:p>
      </dsp:txBody>
      <dsp:txXfrm>
        <a:off x="35940" y="2120509"/>
        <a:ext cx="2176524" cy="1055426"/>
      </dsp:txXfrm>
    </dsp:sp>
    <dsp:sp modelId="{8F646F24-F203-48A3-A90D-A613AFFE0297}">
      <dsp:nvSpPr>
        <dsp:cNvPr id="0" name=""/>
        <dsp:cNvSpPr/>
      </dsp:nvSpPr>
      <dsp:spPr>
        <a:xfrm rot="17692822">
          <a:off x="1627868" y="1662225"/>
          <a:ext cx="2131745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2131745" y="19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40447" y="1627982"/>
        <a:ext cx="106587" cy="106587"/>
      </dsp:txXfrm>
    </dsp:sp>
    <dsp:sp modelId="{3FAD4E23-319E-4B27-90E0-58F63A60FB92}">
      <dsp:nvSpPr>
        <dsp:cNvPr id="0" name=""/>
        <dsp:cNvSpPr/>
      </dsp:nvSpPr>
      <dsp:spPr>
        <a:xfrm>
          <a:off x="3142180" y="153779"/>
          <a:ext cx="2242196" cy="112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High-Level Key Segments</a:t>
          </a:r>
          <a:r>
            <a:rPr lang="en-US" sz="1400" kern="1200"/>
            <a:t>: Scans the entire call for high-level information without going into detail.</a:t>
          </a:r>
        </a:p>
      </dsp:txBody>
      <dsp:txXfrm>
        <a:off x="3175016" y="186615"/>
        <a:ext cx="2176524" cy="1055426"/>
      </dsp:txXfrm>
    </dsp:sp>
    <dsp:sp modelId="{2791AC1C-4C20-494E-BB1B-C3D6047DC80D}">
      <dsp:nvSpPr>
        <dsp:cNvPr id="0" name=""/>
        <dsp:cNvSpPr/>
      </dsp:nvSpPr>
      <dsp:spPr>
        <a:xfrm rot="19457599">
          <a:off x="2141486" y="2306856"/>
          <a:ext cx="1104509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1104509" y="19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6128" y="2298294"/>
        <a:ext cx="55225" cy="55225"/>
      </dsp:txXfrm>
    </dsp:sp>
    <dsp:sp modelId="{70F378B1-514D-4F65-A008-722D958574C6}">
      <dsp:nvSpPr>
        <dsp:cNvPr id="0" name=""/>
        <dsp:cNvSpPr/>
      </dsp:nvSpPr>
      <dsp:spPr>
        <a:xfrm>
          <a:off x="3142180" y="1443042"/>
          <a:ext cx="2242196" cy="112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Business Standards:</a:t>
          </a:r>
          <a:r>
            <a:rPr lang="en-US" sz="1400" kern="1200"/>
            <a:t> Compliance checks and general sales practices that apply to all call categories.</a:t>
          </a:r>
        </a:p>
      </dsp:txBody>
      <dsp:txXfrm>
        <a:off x="3175016" y="1475878"/>
        <a:ext cx="2176524" cy="1055426"/>
      </dsp:txXfrm>
    </dsp:sp>
    <dsp:sp modelId="{20EE1BDD-F92C-45EB-8E9B-48FB05592AED}">
      <dsp:nvSpPr>
        <dsp:cNvPr id="0" name=""/>
        <dsp:cNvSpPr/>
      </dsp:nvSpPr>
      <dsp:spPr>
        <a:xfrm rot="2142401">
          <a:off x="2141486" y="2951488"/>
          <a:ext cx="1104509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1104509" y="19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6128" y="2942926"/>
        <a:ext cx="55225" cy="55225"/>
      </dsp:txXfrm>
    </dsp:sp>
    <dsp:sp modelId="{04ECBA64-6AD6-47D2-AAA0-C8169EE99AC1}">
      <dsp:nvSpPr>
        <dsp:cNvPr id="0" name=""/>
        <dsp:cNvSpPr/>
      </dsp:nvSpPr>
      <dsp:spPr>
        <a:xfrm>
          <a:off x="3142180" y="2732305"/>
          <a:ext cx="2242196" cy="112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Low-Level and Mid-Level Key Segments:</a:t>
          </a:r>
          <a:endParaRPr lang="en-US" sz="1400" kern="1200"/>
        </a:p>
      </dsp:txBody>
      <dsp:txXfrm>
        <a:off x="3175016" y="2765141"/>
        <a:ext cx="2176524" cy="1055426"/>
      </dsp:txXfrm>
    </dsp:sp>
    <dsp:sp modelId="{EF4D96B2-20E9-4ABF-9E67-48F3D679CA0E}">
      <dsp:nvSpPr>
        <dsp:cNvPr id="0" name=""/>
        <dsp:cNvSpPr/>
      </dsp:nvSpPr>
      <dsp:spPr>
        <a:xfrm rot="19457599">
          <a:off x="5280561" y="2951488"/>
          <a:ext cx="1104509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1104509" y="1905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5203" y="2942926"/>
        <a:ext cx="55225" cy="55225"/>
      </dsp:txXfrm>
    </dsp:sp>
    <dsp:sp modelId="{FE055DD8-37D3-4FE1-81C4-4723749B725F}">
      <dsp:nvSpPr>
        <dsp:cNvPr id="0" name=""/>
        <dsp:cNvSpPr/>
      </dsp:nvSpPr>
      <dsp:spPr>
        <a:xfrm>
          <a:off x="6281255" y="2087673"/>
          <a:ext cx="2242196" cy="1121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Low-Level:</a:t>
          </a:r>
          <a:r>
            <a:rPr lang="en-US" sz="1400" kern="1200"/>
            <a:t> Provides key details of what was expected from a Category 6 call.</a:t>
          </a:r>
        </a:p>
      </dsp:txBody>
      <dsp:txXfrm>
        <a:off x="6314091" y="2120509"/>
        <a:ext cx="2176524" cy="1055426"/>
      </dsp:txXfrm>
    </dsp:sp>
    <dsp:sp modelId="{3A709A71-DFDD-47FB-AF89-E13913DFCBFF}">
      <dsp:nvSpPr>
        <dsp:cNvPr id="0" name=""/>
        <dsp:cNvSpPr/>
      </dsp:nvSpPr>
      <dsp:spPr>
        <a:xfrm rot="2142401">
          <a:off x="5280561" y="3596120"/>
          <a:ext cx="1104509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1104509" y="1905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05203" y="3587557"/>
        <a:ext cx="55225" cy="55225"/>
      </dsp:txXfrm>
    </dsp:sp>
    <dsp:sp modelId="{A6531073-6768-4290-A938-8D1ABCEA795E}">
      <dsp:nvSpPr>
        <dsp:cNvPr id="0" name=""/>
        <dsp:cNvSpPr/>
      </dsp:nvSpPr>
      <dsp:spPr>
        <a:xfrm>
          <a:off x="6281255" y="3376936"/>
          <a:ext cx="2242196" cy="11210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Mid-Level:</a:t>
          </a:r>
          <a:r>
            <a:rPr lang="en-US" sz="1400" kern="1200"/>
            <a:t> Provides key details of what was expected from a Category 7 call.</a:t>
          </a:r>
        </a:p>
      </dsp:txBody>
      <dsp:txXfrm>
        <a:off x="6314091" y="3409772"/>
        <a:ext cx="2176524" cy="1055426"/>
      </dsp:txXfrm>
    </dsp:sp>
    <dsp:sp modelId="{CBF2B063-D473-456C-B08B-821C2D181BA1}">
      <dsp:nvSpPr>
        <dsp:cNvPr id="0" name=""/>
        <dsp:cNvSpPr/>
      </dsp:nvSpPr>
      <dsp:spPr>
        <a:xfrm rot="3907178">
          <a:off x="1627868" y="3596120"/>
          <a:ext cx="2131745" cy="38100"/>
        </a:xfrm>
        <a:custGeom>
          <a:avLst/>
          <a:gdLst/>
          <a:ahLst/>
          <a:cxnLst/>
          <a:rect l="0" t="0" r="0" b="0"/>
          <a:pathLst>
            <a:path>
              <a:moveTo>
                <a:pt x="0" y="19050"/>
              </a:moveTo>
              <a:lnTo>
                <a:pt x="2131745" y="1905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640447" y="3561876"/>
        <a:ext cx="106587" cy="106587"/>
      </dsp:txXfrm>
    </dsp:sp>
    <dsp:sp modelId="{621D054E-EA15-4E97-B90C-A66FB3CBF402}">
      <dsp:nvSpPr>
        <dsp:cNvPr id="0" name=""/>
        <dsp:cNvSpPr/>
      </dsp:nvSpPr>
      <dsp:spPr>
        <a:xfrm>
          <a:off x="3142180" y="4021568"/>
          <a:ext cx="2242196" cy="11210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Legacy Segments:</a:t>
          </a:r>
          <a:r>
            <a:rPr lang="en-US" sz="1400" kern="1200"/>
            <a:t> This segment contains information from a previously used service. </a:t>
          </a:r>
        </a:p>
      </dsp:txBody>
      <dsp:txXfrm>
        <a:off x="3175016" y="4054404"/>
        <a:ext cx="2176524" cy="1055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AECC3-BD5F-5643-A1B0-50732AE88CF3}">
      <dsp:nvSpPr>
        <dsp:cNvPr id="0" name=""/>
        <dsp:cNvSpPr/>
      </dsp:nvSpPr>
      <dsp:spPr>
        <a:xfrm>
          <a:off x="0" y="166059"/>
          <a:ext cx="10522065" cy="677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columns contain dictionaries instead of simple values, making it difficult to process</a:t>
          </a:r>
          <a:endParaRPr lang="en-US" sz="1800" b="0" kern="1200"/>
        </a:p>
      </dsp:txBody>
      <dsp:txXfrm>
        <a:off x="33071" y="199130"/>
        <a:ext cx="10455923" cy="611311"/>
      </dsp:txXfrm>
    </dsp:sp>
    <dsp:sp modelId="{90F40983-F292-644A-8B7B-1CF233BEA118}">
      <dsp:nvSpPr>
        <dsp:cNvPr id="0" name=""/>
        <dsp:cNvSpPr/>
      </dsp:nvSpPr>
      <dsp:spPr>
        <a:xfrm>
          <a:off x="0" y="895353"/>
          <a:ext cx="10522065" cy="677453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Machine learning models expect structured tabular data, not nested dictionaries</a:t>
          </a:r>
          <a:endParaRPr lang="en-US" sz="1800" b="0" kern="1200"/>
        </a:p>
      </dsp:txBody>
      <dsp:txXfrm>
        <a:off x="33071" y="928424"/>
        <a:ext cx="10455923" cy="611311"/>
      </dsp:txXfrm>
    </dsp:sp>
    <dsp:sp modelId="{743E3CD2-6A52-BB44-B7D6-C06D48B30665}">
      <dsp:nvSpPr>
        <dsp:cNvPr id="0" name=""/>
        <dsp:cNvSpPr/>
      </dsp:nvSpPr>
      <dsp:spPr>
        <a:xfrm>
          <a:off x="0" y="1624647"/>
          <a:ext cx="10522065" cy="6774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kern="1200"/>
            <a:t>The dataset includes text labels like "Red", "Green", "uncategorized", which are not machine-readable</a:t>
          </a:r>
          <a:endParaRPr lang="en-US" sz="1800" b="0" kern="1200"/>
        </a:p>
      </dsp:txBody>
      <dsp:txXfrm>
        <a:off x="33071" y="1657718"/>
        <a:ext cx="10455923" cy="611311"/>
      </dsp:txXfrm>
    </dsp:sp>
    <dsp:sp modelId="{381B10FB-8CD2-1847-8C58-38BE9D5C900D}">
      <dsp:nvSpPr>
        <dsp:cNvPr id="0" name=""/>
        <dsp:cNvSpPr/>
      </dsp:nvSpPr>
      <dsp:spPr>
        <a:xfrm>
          <a:off x="0" y="2353941"/>
          <a:ext cx="10522065" cy="7451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These need to be converted into numerical features for machine learning</a:t>
          </a:r>
        </a:p>
      </dsp:txBody>
      <dsp:txXfrm>
        <a:off x="36378" y="2390319"/>
        <a:ext cx="10449309" cy="672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AECC3-BD5F-5643-A1B0-50732AE88CF3}">
      <dsp:nvSpPr>
        <dsp:cNvPr id="0" name=""/>
        <dsp:cNvSpPr/>
      </dsp:nvSpPr>
      <dsp:spPr>
        <a:xfrm>
          <a:off x="0" y="3110"/>
          <a:ext cx="10522065" cy="75272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Flattened nested data by converting dictionary values into separate columns</a:t>
          </a:r>
          <a:endParaRPr lang="en-US" sz="2000" b="0" kern="1200"/>
        </a:p>
      </dsp:txBody>
      <dsp:txXfrm>
        <a:off x="36745" y="39855"/>
        <a:ext cx="10448575" cy="679236"/>
      </dsp:txXfrm>
    </dsp:sp>
    <dsp:sp modelId="{90F40983-F292-644A-8B7B-1CF233BEA118}">
      <dsp:nvSpPr>
        <dsp:cNvPr id="0" name=""/>
        <dsp:cNvSpPr/>
      </dsp:nvSpPr>
      <dsp:spPr>
        <a:xfrm>
          <a:off x="0" y="813437"/>
          <a:ext cx="10522065" cy="75272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Ensured consistent formatting so all data follows a structured tabular format</a:t>
          </a:r>
          <a:endParaRPr lang="en-US" sz="2000" b="0" kern="1200"/>
        </a:p>
      </dsp:txBody>
      <dsp:txXfrm>
        <a:off x="36745" y="850182"/>
        <a:ext cx="10448575" cy="679236"/>
      </dsp:txXfrm>
    </dsp:sp>
    <dsp:sp modelId="{743E3CD2-6A52-BB44-B7D6-C06D48B30665}">
      <dsp:nvSpPr>
        <dsp:cNvPr id="0" name=""/>
        <dsp:cNvSpPr/>
      </dsp:nvSpPr>
      <dsp:spPr>
        <a:xfrm>
          <a:off x="0" y="1623763"/>
          <a:ext cx="10522065" cy="752726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/>
            <a:t>Converted categorical text to numbers using Label Encoding</a:t>
          </a:r>
          <a:endParaRPr lang="en-US" sz="2000" b="0" kern="1200"/>
        </a:p>
      </dsp:txBody>
      <dsp:txXfrm>
        <a:off x="36745" y="1660508"/>
        <a:ext cx="10448575" cy="679236"/>
      </dsp:txXfrm>
    </dsp:sp>
    <dsp:sp modelId="{381B10FB-8CD2-1847-8C58-38BE9D5C900D}">
      <dsp:nvSpPr>
        <dsp:cNvPr id="0" name=""/>
        <dsp:cNvSpPr/>
      </dsp:nvSpPr>
      <dsp:spPr>
        <a:xfrm>
          <a:off x="0" y="2434090"/>
          <a:ext cx="10522065" cy="827999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Converted</a:t>
          </a:r>
          <a:r>
            <a:rPr lang="en-GB" sz="2000" kern="1200" baseline="0"/>
            <a:t> Category 1-5 calls to ‘Other”</a:t>
          </a:r>
          <a:endParaRPr lang="en-GB" sz="2000" kern="1200"/>
        </a:p>
      </dsp:txBody>
      <dsp:txXfrm>
        <a:off x="40420" y="2474510"/>
        <a:ext cx="10441225" cy="7471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D54F8-83FC-4EAB-A08F-8635D777853F}">
      <dsp:nvSpPr>
        <dsp:cNvPr id="0" name=""/>
        <dsp:cNvSpPr/>
      </dsp:nvSpPr>
      <dsp:spPr>
        <a:xfrm>
          <a:off x="656" y="459369"/>
          <a:ext cx="2560444" cy="1536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Creating a </a:t>
          </a:r>
          <a:r>
            <a:rPr lang="en-GB" sz="1800" b="1" kern="1200"/>
            <a:t>Random Forest </a:t>
          </a:r>
          <a:r>
            <a:rPr lang="en-GB" sz="1800" kern="1200"/>
            <a:t>algorithm to provide classification</a:t>
          </a:r>
          <a:endParaRPr lang="en-US" sz="1800" kern="1200"/>
        </a:p>
      </dsp:txBody>
      <dsp:txXfrm>
        <a:off x="656" y="459369"/>
        <a:ext cx="2560444" cy="1536266"/>
      </dsp:txXfrm>
    </dsp:sp>
    <dsp:sp modelId="{0A1CA87F-DBE3-4A09-8A9F-294E63025881}">
      <dsp:nvSpPr>
        <dsp:cNvPr id="0" name=""/>
        <dsp:cNvSpPr/>
      </dsp:nvSpPr>
      <dsp:spPr>
        <a:xfrm>
          <a:off x="2817145" y="459369"/>
          <a:ext cx="2560444" cy="1536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Utilising its decision tree architecture to involve all segmentation levels in its pursuit of categorising calls</a:t>
          </a:r>
          <a:endParaRPr lang="en-US" sz="1800" kern="1200"/>
        </a:p>
      </dsp:txBody>
      <dsp:txXfrm>
        <a:off x="2817145" y="459369"/>
        <a:ext cx="2560444" cy="1536266"/>
      </dsp:txXfrm>
    </dsp:sp>
    <dsp:sp modelId="{71BBD3DA-062C-4423-93CC-CC0833C42EF9}">
      <dsp:nvSpPr>
        <dsp:cNvPr id="0" name=""/>
        <dsp:cNvSpPr/>
      </dsp:nvSpPr>
      <dsp:spPr>
        <a:xfrm>
          <a:off x="656" y="2251680"/>
          <a:ext cx="2560444" cy="1536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Each segmentation level populating a different decision tree within the classification algorithm</a:t>
          </a:r>
          <a:endParaRPr lang="en-US" sz="1800" kern="1200"/>
        </a:p>
      </dsp:txBody>
      <dsp:txXfrm>
        <a:off x="656" y="2251680"/>
        <a:ext cx="2560444" cy="1536266"/>
      </dsp:txXfrm>
    </dsp:sp>
    <dsp:sp modelId="{927F2640-988D-436F-AC40-36AC02470C0E}">
      <dsp:nvSpPr>
        <dsp:cNvPr id="0" name=""/>
        <dsp:cNvSpPr/>
      </dsp:nvSpPr>
      <dsp:spPr>
        <a:xfrm>
          <a:off x="2817145" y="2251680"/>
          <a:ext cx="2560444" cy="1536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Incorporating all the data in final prediction and operates well when working with large complex datasets</a:t>
          </a:r>
          <a:endParaRPr lang="en-US" sz="1800" kern="1200"/>
        </a:p>
      </dsp:txBody>
      <dsp:txXfrm>
        <a:off x="2817145" y="2251680"/>
        <a:ext cx="2560444" cy="15362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62E4BD-674B-4327-B8DA-D43D1D2190B5}" type="datetimeFigureOut">
              <a:rPr lang="en-GB" smtClean="0"/>
              <a:t>18/02/2025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183B9-9E70-40F4-87B0-44F7977AC6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02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183B9-9E70-40F4-87B0-44F7977AC66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13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E1DC-BD3A-FA7F-0666-3DF1D027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CDE04-C63C-00A5-8E52-CC400D5B5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EED52-A471-9C74-F1C5-373A4A73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5536-068E-486A-06FD-853A77B19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B552E-1DCD-F1DB-6E18-7E7E3C81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3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6ED06-F2D8-AAC3-5F5B-4D762546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17AA0-82D8-D6A7-2257-9D65C53A1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0A3C9-4EA1-712A-A1C5-B3D4EF33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95FE-1701-75A2-5800-80B012FB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2842-523D-0BCE-C6E5-AA3413CA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3C3C0-C766-9772-6E6E-C05D1F8745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0D724D-3707-53E2-E0DB-F11E4263B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22E6-E3FC-4173-DFC1-871FFBC4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A7B8F-83CC-2A58-F2BC-F543006C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314AC-7729-B35B-24FC-C54140D59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7F32-8302-2277-64BC-28BEE899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A676F-C9B6-0CA5-4ADB-3075B3C48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145E0-9409-9079-8132-5C22E249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B692-5F74-12F9-4D59-802D0497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D1841-F137-FF7D-BAC6-FBA3865F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3EFA-5844-BD15-DC9C-CA742BB9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C9EC-3981-F340-B930-330465312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1ED95-A810-E815-F3CD-EA4F03951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2D3A-412F-49DC-DDA0-468126E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A0C3D-1EC0-EB0D-1467-FC4D6309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63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817C4-6D45-1329-6791-913E0F09E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718B9-C1FF-2584-024C-6316685891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FB0AC-CC8D-35E0-9EEA-D5EE4138A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F5DB3-905F-9F21-BDCA-B9C49A95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61F1-9E46-031B-862A-C0DC92EB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0C5FF-D0A5-09A3-CBB5-FDD3B1026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8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C0A4-38A7-A46A-0A03-57A2588D3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8F024-6427-206E-06BA-CB4C71670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67287-20FC-CC3F-7D3D-180255F95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C25A7-E882-81FA-2798-5AEB5B017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B0B6D-4323-6B31-3CAC-CA1FF994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DCE07F-44F8-B675-3D2D-58D08C7E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359DF-414B-5D2D-B756-B73A1CC5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A50BB3-4C61-15D8-283D-374BE0CC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4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731A-C8A5-9165-07B6-7C3A3286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2B190-1759-5234-E002-EDA4578A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3E399-3291-EB55-8431-B129D69E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94F10-F0DB-57F5-0F50-03DB5B42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00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E6BB3-5CCB-C791-49B6-288E0058D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DB25B-0A8F-72DF-1B6F-7D980D38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5068-B540-AB9A-8DE5-F4602066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71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BCFDF-5139-3379-D559-4F41381C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7D243-D980-7527-5DDF-4AB53C11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D643A-E576-228F-54BD-7A49BD371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15A53-18D1-1642-1397-27FEF199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C8E93-A540-50CF-23F6-43C9B7DC3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E0381-C3B8-D14D-A236-3AEC91DF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8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C2DD-963F-CEB8-2EB9-A71F5D59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BA54CD-1C7D-A577-7E6D-BA3267B3E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B0A63-9D31-71D8-61A1-AE49D27A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A8F37-A147-13F0-679E-DE1C807B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E994D-B32F-C2FF-F8A0-1FB42F00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F91F5-E902-8EFC-0FD0-002CEC23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C248C-38F8-C947-2EA1-64EADF23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6AE9A-91CA-42B7-F0C9-5D8B1E75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796B0-0500-4E8A-E598-EE0D1ADFA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C9B3D-7FF4-E369-BD8F-CC0876A04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CADFD-A142-B421-1D01-BDBC0A7ED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6.svg"/><Relationship Id="rId9" Type="http://schemas.microsoft.com/office/2007/relationships/diagramDrawing" Target="../diagrams/drawin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white triangle pattern&#10;&#10;AI-generated content may be incorrect.">
            <a:extLst>
              <a:ext uri="{FF2B5EF4-FFF2-40B4-BE49-F238E27FC236}">
                <a16:creationId xmlns:a16="http://schemas.microsoft.com/office/drawing/2014/main" id="{A23CADFC-9160-CFED-7D2B-D35F2E02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2" r="33095" b="-2"/>
          <a:stretch/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17BEAA-B07F-7DB3-E79E-4B8AD94FF47B}"/>
              </a:ext>
            </a:extLst>
          </p:cNvPr>
          <p:cNvSpPr txBox="1"/>
          <p:nvPr/>
        </p:nvSpPr>
        <p:spPr>
          <a:xfrm>
            <a:off x="7168896" y="1129554"/>
            <a:ext cx="5023084" cy="347523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5400" b="1" noProof="0">
                <a:latin typeface="+mj-lt"/>
                <a:ea typeface="+mj-ea"/>
                <a:cs typeface="+mj-cs"/>
              </a:rPr>
              <a:t>Machine Learning Utilisation in Call Categorisation</a:t>
            </a:r>
          </a:p>
        </p:txBody>
      </p:sp>
    </p:spTree>
    <p:extLst>
      <p:ext uri="{BB962C8B-B14F-4D97-AF65-F5344CB8AC3E}">
        <p14:creationId xmlns:p14="http://schemas.microsoft.com/office/powerpoint/2010/main" val="331275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1C659-9806-F49C-4DA9-C397F149DEDA}"/>
              </a:ext>
            </a:extLst>
          </p:cNvPr>
          <p:cNvSpPr txBox="1"/>
          <p:nvPr/>
        </p:nvSpPr>
        <p:spPr>
          <a:xfrm>
            <a:off x="4115469" y="136505"/>
            <a:ext cx="3961062" cy="6892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sz="3600" b="1" noProof="0">
                <a:latin typeface="+mj-lt"/>
                <a:ea typeface="+mj-ea"/>
                <a:cs typeface="+mj-cs"/>
              </a:rPr>
              <a:t>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EF61A-5140-D257-C648-D7FA526702CC}"/>
              </a:ext>
            </a:extLst>
          </p:cNvPr>
          <p:cNvSpPr txBox="1"/>
          <p:nvPr/>
        </p:nvSpPr>
        <p:spPr>
          <a:xfrm>
            <a:off x="1358195" y="960611"/>
            <a:ext cx="8728363" cy="124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 noProof="0"/>
              <a:t>To apply a machine learning algorithm to call transcripts to categorise calls.</a:t>
            </a:r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GB"/>
              <a:t>Working with a labelled training set, to train a classification algorithm to then work with unlabelled data.</a:t>
            </a:r>
            <a:endParaRPr lang="en-GB" noProof="0"/>
          </a:p>
          <a:p>
            <a:pPr algn="ctr">
              <a:lnSpc>
                <a:spcPct val="120000"/>
              </a:lnSpc>
              <a:spcBef>
                <a:spcPts val="1000"/>
              </a:spcBef>
            </a:pPr>
            <a:endParaRPr lang="en-GB" sz="2400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32063-265C-26CA-0E41-987E905A23CC}"/>
              </a:ext>
            </a:extLst>
          </p:cNvPr>
          <p:cNvSpPr txBox="1"/>
          <p:nvPr/>
        </p:nvSpPr>
        <p:spPr>
          <a:xfrm>
            <a:off x="1230374" y="2849227"/>
            <a:ext cx="2260077" cy="41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noProof="0">
                <a:latin typeface="+mj-lt"/>
              </a:rPr>
              <a:t>Category 6 Calls</a:t>
            </a:r>
            <a:endParaRPr lang="en-GB" b="1" noProof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E098-E7EB-8A74-F376-CB80DEA5D658}"/>
              </a:ext>
            </a:extLst>
          </p:cNvPr>
          <p:cNvSpPr txBox="1"/>
          <p:nvPr/>
        </p:nvSpPr>
        <p:spPr>
          <a:xfrm>
            <a:off x="910828" y="3429000"/>
            <a:ext cx="6030746" cy="228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Introducing the customer to the company and process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Gathering customer preferences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noProof="0"/>
              <a:t>Briefing customers on loan application process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noProof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C91EA-FAA2-561A-A5BC-50BEA0B5B7B8}"/>
              </a:ext>
            </a:extLst>
          </p:cNvPr>
          <p:cNvSpPr txBox="1"/>
          <p:nvPr/>
        </p:nvSpPr>
        <p:spPr>
          <a:xfrm>
            <a:off x="7322756" y="2849227"/>
            <a:ext cx="2260077" cy="41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b="1" noProof="0">
                <a:latin typeface="+mj-lt"/>
              </a:rPr>
              <a:t>Category 7 Calls</a:t>
            </a:r>
            <a:endParaRPr lang="en-GB" b="1" noProof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B1C200-AECF-B4DD-C034-1BD4ED41DB49}"/>
              </a:ext>
            </a:extLst>
          </p:cNvPr>
          <p:cNvSpPr txBox="1"/>
          <p:nvPr/>
        </p:nvSpPr>
        <p:spPr>
          <a:xfrm>
            <a:off x="6941574" y="3428999"/>
            <a:ext cx="4398590" cy="2281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noProof="0"/>
              <a:t>Finalise</a:t>
            </a:r>
            <a:r>
              <a:rPr lang="en-US" noProof="0"/>
              <a:t> loan application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noProof="0"/>
              <a:t>Explaining further customer benefits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GB" noProof="0"/>
              <a:t>Clarifying next steps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GB" noProof="0"/>
          </a:p>
        </p:txBody>
      </p:sp>
      <p:pic>
        <p:nvPicPr>
          <p:cNvPr id="1026" name="Picture 2" descr="Image result for Call Center Icon">
            <a:extLst>
              <a:ext uri="{FF2B5EF4-FFF2-40B4-BE49-F238E27FC236}">
                <a16:creationId xmlns:a16="http://schemas.microsoft.com/office/drawing/2014/main" id="{5EB70003-4031-146F-DA19-8A9531F0A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729" y="4797729"/>
            <a:ext cx="2633926" cy="187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ote taking Icon">
            <a:extLst>
              <a:ext uri="{FF2B5EF4-FFF2-40B4-BE49-F238E27FC236}">
                <a16:creationId xmlns:a16="http://schemas.microsoft.com/office/drawing/2014/main" id="{93DE2CA0-483A-0A5C-5389-7B566C307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2029" y="5024570"/>
            <a:ext cx="1520311" cy="1520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9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064994-A094-11A4-E6CE-B5528DB116BA}"/>
              </a:ext>
            </a:extLst>
          </p:cNvPr>
          <p:cNvSpPr txBox="1"/>
          <p:nvPr/>
        </p:nvSpPr>
        <p:spPr>
          <a:xfrm>
            <a:off x="4237686" y="134942"/>
            <a:ext cx="3710148" cy="55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noProof="0">
                <a:latin typeface="+mj-lt"/>
                <a:ea typeface="+mj-ea"/>
                <a:cs typeface="+mj-cs"/>
              </a:rPr>
              <a:t>Overview of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A80CE-1493-178C-14ED-94D5EDAB9547}"/>
              </a:ext>
            </a:extLst>
          </p:cNvPr>
          <p:cNvSpPr txBox="1"/>
          <p:nvPr/>
        </p:nvSpPr>
        <p:spPr>
          <a:xfrm>
            <a:off x="2867806" y="847679"/>
            <a:ext cx="6463366" cy="86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noProof="0"/>
              <a:t>The call transcripts are stored in a large language model format</a:t>
            </a:r>
          </a:p>
        </p:txBody>
      </p:sp>
      <p:graphicFrame>
        <p:nvGraphicFramePr>
          <p:cNvPr id="11" name="TextBox 8">
            <a:extLst>
              <a:ext uri="{FF2B5EF4-FFF2-40B4-BE49-F238E27FC236}">
                <a16:creationId xmlns:a16="http://schemas.microsoft.com/office/drawing/2014/main" id="{09A2A7BA-5A1E-3204-FE2D-04FE58D54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8949130"/>
              </p:ext>
            </p:extLst>
          </p:nvPr>
        </p:nvGraphicFramePr>
        <p:xfrm>
          <a:off x="1382166" y="1374656"/>
          <a:ext cx="8526557" cy="5296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360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9332-13DA-68E3-AB6A-34D505BB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22183E-2FDB-07D8-0C50-9AAA82E69497}"/>
              </a:ext>
            </a:extLst>
          </p:cNvPr>
          <p:cNvGraphicFramePr>
            <a:graphicFrameLocks noGrp="1"/>
          </p:cNvGraphicFramePr>
          <p:nvPr/>
        </p:nvGraphicFramePr>
        <p:xfrm>
          <a:off x="1925168" y="810700"/>
          <a:ext cx="8335183" cy="2235200"/>
        </p:xfrm>
        <a:graphic>
          <a:graphicData uri="http://schemas.openxmlformats.org/drawingml/2006/table">
            <a:tbl>
              <a:tblPr/>
              <a:tblGrid>
                <a:gridCol w="1251700">
                  <a:extLst>
                    <a:ext uri="{9D8B030D-6E8A-4147-A177-3AD203B41FA5}">
                      <a16:colId xmlns:a16="http://schemas.microsoft.com/office/drawing/2014/main" val="4058162360"/>
                    </a:ext>
                  </a:extLst>
                </a:gridCol>
                <a:gridCol w="7083483">
                  <a:extLst>
                    <a:ext uri="{9D8B030D-6E8A-4147-A177-3AD203B41FA5}">
                      <a16:colId xmlns:a16="http://schemas.microsoft.com/office/drawing/2014/main" val="417934073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Call_Type_Name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4196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'Red', 'item3': 'Red', 'item4': 'Red', 'item5': 'Red', 'item6': 'uncategorized'}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0537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'Red', 'item3': 'Red', 'item4': 'Red', 'item5': 'Red', 'item6': 'uncategorized'}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2607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'Red', 'item3': 'Red', 'item4': 'Green', 'item5': 'Red', 'item6': '</a:t>
                      </a:r>
                      <a:r>
                        <a:rPr lang="en-GB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initial_call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0478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'Green', 'item3': 'Red', 'item4': 'Green', 'item5': 'Red',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0453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'Red', 'item3': 'Green', 'item4': 'Green', 'item5': 'Red',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39921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'Green', 'item3': 'Green', 'item4': 'Green', 'item5': 'Red',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094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'Green', 'item2': 'Red', 'item3': 'Red', 'item4': 'Green', 'item5': 'Red',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8414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'Red', 'item3': 'Red', 'item4': 'Green', 'item5': 'Red',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07959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'Red', 'item2': 'Green', 'item3': 'Green', 'item4': 'Green', 'item5': 'Green', 'item6': 'initial_call'}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18830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{'item1': 'Green', 'item2': 'Green', 'item3': 'Green', 'item4': 'Green', 'item5': 'Green', 'item6': '</a:t>
                      </a:r>
                      <a:r>
                        <a:rPr lang="en-GB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initial_call</a:t>
                      </a:r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'}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4971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B386C4-333E-894B-C630-B2F99FF07A47}"/>
              </a:ext>
            </a:extLst>
          </p:cNvPr>
          <p:cNvSpPr txBox="1"/>
          <p:nvPr/>
        </p:nvSpPr>
        <p:spPr>
          <a:xfrm>
            <a:off x="4237686" y="134942"/>
            <a:ext cx="3710148" cy="55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noProof="0">
                <a:latin typeface="+mj-lt"/>
                <a:ea typeface="+mj-ea"/>
                <a:cs typeface="+mj-cs"/>
              </a:rPr>
              <a:t>Overview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56886-3D20-5AC9-35D5-47B789B72726}"/>
              </a:ext>
            </a:extLst>
          </p:cNvPr>
          <p:cNvSpPr txBox="1"/>
          <p:nvPr/>
        </p:nvSpPr>
        <p:spPr>
          <a:xfrm>
            <a:off x="351692" y="369980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graphicFrame>
        <p:nvGraphicFramePr>
          <p:cNvPr id="7" name="TextBox 5">
            <a:extLst>
              <a:ext uri="{FF2B5EF4-FFF2-40B4-BE49-F238E27FC236}">
                <a16:creationId xmlns:a16="http://schemas.microsoft.com/office/drawing/2014/main" id="{DBD38EFA-1BE5-C2F7-59F3-2287D2BAAB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592270"/>
              </p:ext>
            </p:extLst>
          </p:nvPr>
        </p:nvGraphicFramePr>
        <p:xfrm>
          <a:off x="831726" y="3164448"/>
          <a:ext cx="10522065" cy="32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889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EE877-DB4D-73DE-004E-47C2B545A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B206FF-CEAE-F714-9E65-43E78AE82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304436"/>
              </p:ext>
            </p:extLst>
          </p:nvPr>
        </p:nvGraphicFramePr>
        <p:xfrm>
          <a:off x="285723" y="709055"/>
          <a:ext cx="11614069" cy="1944063"/>
        </p:xfrm>
        <a:graphic>
          <a:graphicData uri="http://schemas.openxmlformats.org/drawingml/2006/table">
            <a:tbl>
              <a:tblPr/>
              <a:tblGrid>
                <a:gridCol w="1073569">
                  <a:extLst>
                    <a:ext uri="{9D8B030D-6E8A-4147-A177-3AD203B41FA5}">
                      <a16:colId xmlns:a16="http://schemas.microsoft.com/office/drawing/2014/main" val="971251823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3229649037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1578558840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2405253183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1039929353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3448902569"/>
                    </a:ext>
                  </a:extLst>
                </a:gridCol>
                <a:gridCol w="1756750">
                  <a:extLst>
                    <a:ext uri="{9D8B030D-6E8A-4147-A177-3AD203B41FA5}">
                      <a16:colId xmlns:a16="http://schemas.microsoft.com/office/drawing/2014/main" val="362816533"/>
                    </a:ext>
                  </a:extLst>
                </a:gridCol>
              </a:tblGrid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Call_Type_Name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Low_Level_Segment6_item1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Low_Level_Segment6_item3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Low_Level_Segment6_item4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Low_Level_Segment6_item5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Low_Level_Segment6_item6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63066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6059287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Other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4108440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466974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820837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318127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912151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122387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7962718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7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221966"/>
                  </a:ext>
                </a:extLst>
              </a:tr>
              <a:tr h="176733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Category 6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8284" marR="8284" marT="828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91555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D6E890-E016-A5C2-0B6A-4C203B099D79}"/>
              </a:ext>
            </a:extLst>
          </p:cNvPr>
          <p:cNvSpPr txBox="1"/>
          <p:nvPr/>
        </p:nvSpPr>
        <p:spPr>
          <a:xfrm>
            <a:off x="4237686" y="134942"/>
            <a:ext cx="3710148" cy="55721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Our Solution</a:t>
            </a:r>
            <a:endParaRPr lang="en-US" sz="4000" b="1" noProof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extBox 5">
            <a:extLst>
              <a:ext uri="{FF2B5EF4-FFF2-40B4-BE49-F238E27FC236}">
                <a16:creationId xmlns:a16="http://schemas.microsoft.com/office/drawing/2014/main" id="{5D028F58-04FE-28F3-A4AC-80AC3EBDC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999390"/>
              </p:ext>
            </p:extLst>
          </p:nvPr>
        </p:nvGraphicFramePr>
        <p:xfrm>
          <a:off x="831724" y="2884997"/>
          <a:ext cx="10522065" cy="326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983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F93E0CB-C4CA-781B-99E3-18036DA86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978" y="3181958"/>
            <a:ext cx="6329022" cy="31222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04F0E5-732E-9804-96E0-B77480F7AD20}"/>
              </a:ext>
            </a:extLst>
          </p:cNvPr>
          <p:cNvSpPr txBox="1"/>
          <p:nvPr/>
        </p:nvSpPr>
        <p:spPr>
          <a:xfrm>
            <a:off x="1513439" y="-815543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Supervised Model</a:t>
            </a:r>
            <a:endParaRPr lang="en-US" sz="4000" b="1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F5F2DB7E-10B7-AB24-FEEA-582DA1E30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217071"/>
            <a:ext cx="1198532" cy="119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E49782-D953-4E93-4AD6-0E2B740B934B}"/>
              </a:ext>
            </a:extLst>
          </p:cNvPr>
          <p:cNvSpPr txBox="1"/>
          <p:nvPr/>
        </p:nvSpPr>
        <p:spPr>
          <a:xfrm>
            <a:off x="408532" y="1670395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graphicFrame>
        <p:nvGraphicFramePr>
          <p:cNvPr id="12" name="TextBox 5">
            <a:extLst>
              <a:ext uri="{FF2B5EF4-FFF2-40B4-BE49-F238E27FC236}">
                <a16:creationId xmlns:a16="http://schemas.microsoft.com/office/drawing/2014/main" id="{3380538E-EFFE-5C6B-AAED-3E228187A4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727"/>
              </p:ext>
            </p:extLst>
          </p:nvPr>
        </p:nvGraphicFramePr>
        <p:xfrm>
          <a:off x="408532" y="2529952"/>
          <a:ext cx="5378246" cy="4247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6564BCAA-64EE-304A-A78D-31AC7CA24202}"/>
              </a:ext>
            </a:extLst>
          </p:cNvPr>
          <p:cNvGrpSpPr/>
          <p:nvPr/>
        </p:nvGrpSpPr>
        <p:grpSpPr>
          <a:xfrm>
            <a:off x="377142" y="1620745"/>
            <a:ext cx="5454446" cy="1061852"/>
            <a:chOff x="0" y="32035"/>
            <a:chExt cx="5378246" cy="100693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ADBEFE-3802-6D4A-08FB-653740ED3D6A}"/>
                </a:ext>
              </a:extLst>
            </p:cNvPr>
            <p:cNvSpPr/>
            <p:nvPr/>
          </p:nvSpPr>
          <p:spPr>
            <a:xfrm>
              <a:off x="0" y="32035"/>
              <a:ext cx="5378246" cy="10069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605237E8-A96F-3596-882C-F11245D2AD6D}"/>
                </a:ext>
              </a:extLst>
            </p:cNvPr>
            <p:cNvSpPr txBox="1"/>
            <p:nvPr/>
          </p:nvSpPr>
          <p:spPr>
            <a:xfrm>
              <a:off x="49154" y="81189"/>
              <a:ext cx="5279938" cy="908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/>
                <a:t>A fully supervised classification algorithm that can be trained with labelled data and </a:t>
              </a:r>
              <a:r>
                <a:rPr lang="en-GB" noProof="0"/>
                <a:t>categorise</a:t>
              </a:r>
              <a:r>
                <a:rPr lang="en-US"/>
                <a:t> call types between category 6 and 7 calls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66D1A56-D823-0AFF-FDA1-902910623AF8}"/>
              </a:ext>
            </a:extLst>
          </p:cNvPr>
          <p:cNvSpPr txBox="1"/>
          <p:nvPr/>
        </p:nvSpPr>
        <p:spPr>
          <a:xfrm>
            <a:off x="5937528" y="347033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/>
              <a:t>Evaluation of model: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2EF58F58-816D-3555-FDA5-9D77EA427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09257"/>
              </p:ext>
            </p:extLst>
          </p:nvPr>
        </p:nvGraphicFramePr>
        <p:xfrm>
          <a:off x="6369491" y="1413217"/>
          <a:ext cx="5506650" cy="19117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53325">
                  <a:extLst>
                    <a:ext uri="{9D8B030D-6E8A-4147-A177-3AD203B41FA5}">
                      <a16:colId xmlns:a16="http://schemas.microsoft.com/office/drawing/2014/main" val="1997382895"/>
                    </a:ext>
                  </a:extLst>
                </a:gridCol>
                <a:gridCol w="2753325">
                  <a:extLst>
                    <a:ext uri="{9D8B030D-6E8A-4147-A177-3AD203B41FA5}">
                      <a16:colId xmlns:a16="http://schemas.microsoft.com/office/drawing/2014/main" val="4289201767"/>
                    </a:ext>
                  </a:extLst>
                </a:gridCol>
              </a:tblGrid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12157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Other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2121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0336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 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714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18672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 6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56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7046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D09DAD59-946A-30F4-FFD3-10C75EFE5F93}"/>
              </a:ext>
            </a:extLst>
          </p:cNvPr>
          <p:cNvSpPr txBox="1"/>
          <p:nvPr/>
        </p:nvSpPr>
        <p:spPr>
          <a:xfrm>
            <a:off x="7800726" y="971199"/>
            <a:ext cx="497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Category Predictions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162475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AD66B-B36C-AD55-99E0-2C8571776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7FFD60F3-063E-E71F-44F7-68A48065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514" y="3582143"/>
            <a:ext cx="6398486" cy="33113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DE92F2-834E-DDAA-DB0F-20E247BA2E48}"/>
              </a:ext>
            </a:extLst>
          </p:cNvPr>
          <p:cNvSpPr txBox="1"/>
          <p:nvPr/>
        </p:nvSpPr>
        <p:spPr>
          <a:xfrm>
            <a:off x="1513439" y="-815543"/>
            <a:ext cx="5801917" cy="22287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>
                <a:latin typeface="+mj-lt"/>
                <a:ea typeface="+mj-ea"/>
                <a:cs typeface="+mj-cs"/>
              </a:rPr>
              <a:t>Semi-Supervised Model</a:t>
            </a:r>
            <a:endParaRPr lang="en-US" sz="4000" b="1" kern="1200" noProof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5" name="Graphic 14" descr="Call center">
            <a:extLst>
              <a:ext uri="{FF2B5EF4-FFF2-40B4-BE49-F238E27FC236}">
                <a16:creationId xmlns:a16="http://schemas.microsoft.com/office/drawing/2014/main" id="{6F8BB6EA-3593-81A2-8941-BD6D1F7F1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5242" y="217071"/>
            <a:ext cx="1198532" cy="11985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49390F-BA3C-640D-AEA6-1EC0E47FFDBA}"/>
              </a:ext>
            </a:extLst>
          </p:cNvPr>
          <p:cNvSpPr txBox="1"/>
          <p:nvPr/>
        </p:nvSpPr>
        <p:spPr>
          <a:xfrm>
            <a:off x="408532" y="1670395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458F0C-0AE7-FF7C-6868-11E3DE702D88}"/>
              </a:ext>
            </a:extLst>
          </p:cNvPr>
          <p:cNvGrpSpPr/>
          <p:nvPr/>
        </p:nvGrpSpPr>
        <p:grpSpPr>
          <a:xfrm>
            <a:off x="408532" y="1468100"/>
            <a:ext cx="5378246" cy="1006931"/>
            <a:chOff x="0" y="32035"/>
            <a:chExt cx="5378246" cy="100693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E4C730E-507D-003A-D987-BC22314FC031}"/>
                </a:ext>
              </a:extLst>
            </p:cNvPr>
            <p:cNvSpPr/>
            <p:nvPr/>
          </p:nvSpPr>
          <p:spPr>
            <a:xfrm>
              <a:off x="0" y="32035"/>
              <a:ext cx="5378246" cy="10069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DB21813E-7005-C39D-395B-DA8730B52BD7}"/>
                </a:ext>
              </a:extLst>
            </p:cNvPr>
            <p:cNvSpPr txBox="1"/>
            <p:nvPr/>
          </p:nvSpPr>
          <p:spPr>
            <a:xfrm>
              <a:off x="49154" y="81189"/>
              <a:ext cx="5279938" cy="908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/>
                <a:t>Augmenting the designed random forest algorithm to become semi-supervised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354E8A5-A25D-7A38-87D2-D1E10F797408}"/>
              </a:ext>
            </a:extLst>
          </p:cNvPr>
          <p:cNvGrpSpPr/>
          <p:nvPr/>
        </p:nvGrpSpPr>
        <p:grpSpPr>
          <a:xfrm>
            <a:off x="408532" y="2677326"/>
            <a:ext cx="5378246" cy="1006931"/>
            <a:chOff x="0" y="32035"/>
            <a:chExt cx="5378246" cy="100693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6296DA1-6BC1-7582-F7C2-94BB3C8271D5}"/>
                </a:ext>
              </a:extLst>
            </p:cNvPr>
            <p:cNvSpPr/>
            <p:nvPr/>
          </p:nvSpPr>
          <p:spPr>
            <a:xfrm>
              <a:off x="0" y="32035"/>
              <a:ext cx="5378246" cy="100693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Rectangle: Rounded Corners 4">
              <a:extLst>
                <a:ext uri="{FF2B5EF4-FFF2-40B4-BE49-F238E27FC236}">
                  <a16:creationId xmlns:a16="http://schemas.microsoft.com/office/drawing/2014/main" id="{CF6889F4-DA06-A9B6-B2FA-750D9557E52B}"/>
                </a:ext>
              </a:extLst>
            </p:cNvPr>
            <p:cNvSpPr txBox="1"/>
            <p:nvPr/>
          </p:nvSpPr>
          <p:spPr>
            <a:xfrm>
              <a:off x="49154" y="81189"/>
              <a:ext cx="5279938" cy="9086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ctr" anchorCtr="0">
              <a:no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/>
                <a:t>This change allows for the algorithm to then label its own data and not requiring the training with such a large labeled dataset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D17AA0B-CEFE-E448-0180-99A664C4C3CE}"/>
              </a:ext>
            </a:extLst>
          </p:cNvPr>
          <p:cNvSpPr txBox="1"/>
          <p:nvPr/>
        </p:nvSpPr>
        <p:spPr>
          <a:xfrm>
            <a:off x="7639660" y="3929735"/>
            <a:ext cx="2706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Evaluation of model:</a:t>
            </a:r>
            <a:endParaRPr lang="en-GB" sz="2000" b="1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ED8A46F-363F-B1C0-940C-B89B24165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357013"/>
              </p:ext>
            </p:extLst>
          </p:nvPr>
        </p:nvGraphicFramePr>
        <p:xfrm>
          <a:off x="6422898" y="1517254"/>
          <a:ext cx="5506650" cy="1911748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753325">
                  <a:extLst>
                    <a:ext uri="{9D8B030D-6E8A-4147-A177-3AD203B41FA5}">
                      <a16:colId xmlns:a16="http://schemas.microsoft.com/office/drawing/2014/main" val="1997382895"/>
                    </a:ext>
                  </a:extLst>
                </a:gridCol>
                <a:gridCol w="2753325">
                  <a:extLst>
                    <a:ext uri="{9D8B030D-6E8A-4147-A177-3AD203B41FA5}">
                      <a16:colId xmlns:a16="http://schemas.microsoft.com/office/drawing/2014/main" val="4289201767"/>
                    </a:ext>
                  </a:extLst>
                </a:gridCol>
              </a:tblGrid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012157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Other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2159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50336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 7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675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18672"/>
                  </a:ext>
                </a:extLst>
              </a:tr>
              <a:tr h="477937">
                <a:tc>
                  <a:txBody>
                    <a:bodyPr/>
                    <a:lstStyle/>
                    <a:p>
                      <a:r>
                        <a:rPr lang="en-US"/>
                        <a:t>Category 6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57</a:t>
                      </a:r>
                      <a:endParaRPr lang="en-GB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170465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1A222078-EE8A-FDD9-A80E-13C60591F2D2}"/>
              </a:ext>
            </a:extLst>
          </p:cNvPr>
          <p:cNvSpPr txBox="1"/>
          <p:nvPr/>
        </p:nvSpPr>
        <p:spPr>
          <a:xfrm>
            <a:off x="7857210" y="1016521"/>
            <a:ext cx="24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Category Predictions</a:t>
            </a: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631767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0D6FE2DA949249A47AF6FA6E2A5941" ma:contentTypeVersion="4" ma:contentTypeDescription="Create a new document." ma:contentTypeScope="" ma:versionID="4378dcaa981023206925152251cf9549">
  <xsd:schema xmlns:xsd="http://www.w3.org/2001/XMLSchema" xmlns:xs="http://www.w3.org/2001/XMLSchema" xmlns:p="http://schemas.microsoft.com/office/2006/metadata/properties" xmlns:ns2="9669acd3-33e4-4d76-93ea-694db11057db" targetNamespace="http://schemas.microsoft.com/office/2006/metadata/properties" ma:root="true" ma:fieldsID="133fab838c20adfe4b81ebb6bd9f7831" ns2:_="">
    <xsd:import namespace="9669acd3-33e4-4d76-93ea-694db11057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69acd3-33e4-4d76-93ea-694db11057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857700-492A-473A-ACBB-DC98B4B74C2F}">
  <ds:schemaRefs>
    <ds:schemaRef ds:uri="9669acd3-33e4-4d76-93ea-694db11057d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5078B39-D1C1-4F4D-9762-92B402AF5E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43E27F-9AD6-4765-A890-4BE4F930B56A}">
  <ds:schemaRefs>
    <ds:schemaRef ds:uri="9669acd3-33e4-4d76-93ea-694db11057db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837</Words>
  <Application>Microsoft Macintosh PowerPoint</Application>
  <PresentationFormat>Widescreen</PresentationFormat>
  <Paragraphs>160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Connor Martin (Student)</dc:creator>
  <cp:lastModifiedBy>Euan Smith (Student)</cp:lastModifiedBy>
  <cp:revision>1</cp:revision>
  <dcterms:created xsi:type="dcterms:W3CDTF">2025-02-14T12:37:15Z</dcterms:created>
  <dcterms:modified xsi:type="dcterms:W3CDTF">2025-02-18T13:07:54Z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0x0101001A0D6FE2DA949249A47AF6FA6E2A5941</vt:lpwstr>
  </property>
</Properties>
</file>