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e86b8c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5e86b8c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5e86b8c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5e86b8c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Grupo 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Participantes: Caio Thiago da Mata Gomes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7055"/>
            <a:ext cx="9144001" cy="2629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Eletrico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5"/>
            <a:ext cx="9144001" cy="343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