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7" r:id="rId4"/>
    <p:sldId id="315" r:id="rId5"/>
    <p:sldId id="317" r:id="rId6"/>
    <p:sldId id="314" r:id="rId7"/>
    <p:sldId id="318" r:id="rId8"/>
    <p:sldId id="319" r:id="rId9"/>
    <p:sldId id="320" r:id="rId10"/>
    <p:sldId id="316" r:id="rId11"/>
    <p:sldId id="276" r:id="rId12"/>
    <p:sldId id="278" r:id="rId13"/>
    <p:sldId id="295" r:id="rId14"/>
    <p:sldId id="294" r:id="rId15"/>
    <p:sldId id="293" r:id="rId16"/>
    <p:sldId id="310" r:id="rId17"/>
    <p:sldId id="311" r:id="rId18"/>
    <p:sldId id="312" r:id="rId19"/>
    <p:sldId id="313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5" r:id="rId28"/>
    <p:sldId id="322" r:id="rId29"/>
    <p:sldId id="269" r:id="rId30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1" autoAdjust="0"/>
    <p:restoredTop sz="94624" autoAdjust="0"/>
  </p:normalViewPr>
  <p:slideViewPr>
    <p:cSldViewPr>
      <p:cViewPr varScale="1">
        <p:scale>
          <a:sx n="66" d="100"/>
          <a:sy n="66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C0CAD3-6E38-41E3-B7FB-764259BEABE8}" type="datetimeFigureOut">
              <a:rPr kumimoji="1" lang="ja-JP" altLang="en-US" smtClean="0"/>
              <a:pPr/>
              <a:t>2010/2/27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F55782-DF3B-452E-A294-2FD26A66FDC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grads.rice.edu/presentations/VGrADS_overview_SC08pdf.pdf" TargetMode="External"/><Relationship Id="rId2" Type="http://schemas.openxmlformats.org/officeDocument/2006/relationships/hyperlink" Target="http://vgrads.rice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ospn.jp/osc2009-fall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500306"/>
            <a:ext cx="7143800" cy="151288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雲をつかむような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200" dirty="0" smtClean="0"/>
              <a:t>～ </a:t>
            </a:r>
            <a:r>
              <a:rPr lang="en-US" altLang="ja-JP" sz="2200" dirty="0" smtClean="0"/>
              <a:t>Eucalyptus </a:t>
            </a:r>
            <a:r>
              <a:rPr lang="ja-JP" altLang="en-US" sz="2200" dirty="0" smtClean="0"/>
              <a:t>最新動向・便利な使い方 ～</a:t>
            </a:r>
            <a:endParaRPr kumimoji="1" lang="ja-JP" altLang="en-US" sz="2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Japan Eucalyptus Users Group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>
                <a:latin typeface="+mn-ea"/>
              </a:rPr>
              <a:t>2009</a:t>
            </a:r>
            <a:r>
              <a:rPr kumimoji="1" lang="ja-JP" altLang="en-US" sz="2400" dirty="0" smtClean="0">
                <a:latin typeface="+mn-ea"/>
              </a:rPr>
              <a:t>年</a:t>
            </a:r>
            <a:r>
              <a:rPr lang="en-US" altLang="ja-JP" sz="2400" dirty="0" smtClean="0">
                <a:latin typeface="+mn-ea"/>
              </a:rPr>
              <a:t>2</a:t>
            </a:r>
            <a:r>
              <a:rPr kumimoji="1" lang="ja-JP" altLang="en-US" sz="2400" dirty="0" smtClean="0">
                <a:latin typeface="+mn-ea"/>
              </a:rPr>
              <a:t>月</a:t>
            </a:r>
            <a:r>
              <a:rPr lang="en-US" altLang="ja-JP" sz="2400" dirty="0" smtClean="0">
                <a:latin typeface="+mn-ea"/>
              </a:rPr>
              <a:t>27</a:t>
            </a:r>
            <a:r>
              <a:rPr kumimoji="1" lang="ja-JP" altLang="en-US" sz="2400" dirty="0" smtClean="0">
                <a:latin typeface="+mn-ea"/>
              </a:rPr>
              <a:t>日</a:t>
            </a:r>
            <a:r>
              <a:rPr kumimoji="1" lang="en-US" altLang="ja-JP" sz="2400" dirty="0" smtClean="0">
                <a:latin typeface="+mn-ea"/>
              </a:rPr>
              <a:t>(</a:t>
            </a:r>
            <a:r>
              <a:rPr kumimoji="1" lang="ja-JP" altLang="en-US" sz="2400" dirty="0" smtClean="0">
                <a:latin typeface="+mn-ea"/>
              </a:rPr>
              <a:t>土</a:t>
            </a:r>
            <a:r>
              <a:rPr kumimoji="1" lang="en-US" altLang="ja-JP" sz="2400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1026" name="Picture 2" descr="C:\Users\zem\AppData\Local\Temp\B2Temp\Attach\jeu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000108"/>
            <a:ext cx="3074517" cy="24288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もう少し</a:t>
            </a:r>
            <a:r>
              <a:rPr lang="en-US" altLang="ja-JP" dirty="0" err="1" smtClean="0"/>
              <a:t>kwsk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</a:t>
            </a:r>
            <a:r>
              <a:rPr lang="ja-JP" altLang="en-US" dirty="0" smtClean="0"/>
              <a:t>が前説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400" dirty="0" smtClean="0"/>
              <a:t>Open-Source Cloud Computing </a:t>
            </a:r>
            <a:r>
              <a:rPr kumimoji="1" lang="en-US" altLang="ja-JP" sz="2400" dirty="0" err="1" smtClean="0"/>
              <a:t>Infrastracture</a:t>
            </a:r>
            <a:endParaRPr kumimoji="1" lang="en-US" altLang="ja-JP" sz="2400" dirty="0" smtClean="0"/>
          </a:p>
          <a:p>
            <a:pPr lvl="1"/>
            <a:r>
              <a:rPr lang="ja-JP" altLang="en-US" dirty="0" smtClean="0"/>
              <a:t>オープンソースの、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クラウド・コンピューティングのインフラ（基盤）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仮想化・グリッド技術と、</a:t>
            </a:r>
            <a:r>
              <a:rPr lang="en-US" altLang="ja-JP" dirty="0" smtClean="0"/>
              <a:t>Web UI</a:t>
            </a:r>
            <a:r>
              <a:rPr lang="ja-JP" altLang="en-US" dirty="0" smtClean="0"/>
              <a:t>を一体化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 UI </a:t>
            </a:r>
            <a:r>
              <a:rPr lang="ja-JP" altLang="en-US" dirty="0" smtClean="0"/>
              <a:t>からは、ハードウェアの情報を隠蔽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最近のプレスリリースでは </a:t>
            </a:r>
            <a:r>
              <a:rPr kumimoji="1" lang="en-US" altLang="ja-JP" dirty="0" smtClean="0"/>
              <a:t>“private cloud”</a:t>
            </a:r>
          </a:p>
          <a:p>
            <a:r>
              <a:rPr lang="ja-JP" altLang="en-US" dirty="0" smtClean="0"/>
              <a:t>オープンソース</a:t>
            </a:r>
            <a:endParaRPr kumimoji="1" lang="en-US" altLang="ja-JP" dirty="0" smtClean="0"/>
          </a:p>
          <a:p>
            <a:r>
              <a:rPr lang="ja-JP" altLang="en-US" dirty="0" smtClean="0"/>
              <a:t>本体は</a:t>
            </a:r>
            <a:r>
              <a:rPr lang="en-US" altLang="ja-JP" dirty="0" smtClean="0"/>
              <a:t>C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で記述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Euca2ools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言語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UCSB(</a:t>
            </a:r>
            <a:r>
              <a:rPr kumimoji="1" lang="ja-JP" altLang="en-US" dirty="0" smtClean="0"/>
              <a:t>カリフォルニア大学サンタバーバラ校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全米科学財団による </a:t>
            </a:r>
            <a:r>
              <a:rPr lang="en-US" altLang="ja-JP" dirty="0" err="1" smtClean="0"/>
              <a:t>VGrADS</a:t>
            </a:r>
            <a:r>
              <a:rPr lang="en-US" altLang="ja-JP" dirty="0" smtClean="0"/>
              <a:t> (the Virtual Grid Application Development Software Project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の成果物。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The </a:t>
            </a:r>
            <a:r>
              <a:rPr lang="en-US" altLang="ja-JP" dirty="0" err="1" smtClean="0"/>
              <a:t>VGrADS</a:t>
            </a:r>
            <a:r>
              <a:rPr lang="en-US" altLang="ja-JP" dirty="0" smtClean="0"/>
              <a:t> Team ( </a:t>
            </a:r>
            <a:r>
              <a:rPr lang="en-US" altLang="ja-JP" dirty="0" smtClean="0">
                <a:hlinkClick r:id="rId2"/>
              </a:rPr>
              <a:t>http://vgrads.rice.edu/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sz="1600" dirty="0" smtClean="0">
                <a:hlinkClick r:id="rId3"/>
              </a:rPr>
              <a:t>http://</a:t>
            </a:r>
            <a:r>
              <a:rPr lang="en-US" altLang="ja-JP" sz="1600" dirty="0" smtClean="0">
                <a:hlinkClick r:id="rId3"/>
              </a:rPr>
              <a:t>vgrads.rice.edu/presentations/VGrADS_overview_SC08pdf.pdf</a:t>
            </a:r>
            <a:endParaRPr lang="en-US" altLang="ja-JP" sz="1600" dirty="0" smtClean="0"/>
          </a:p>
          <a:p>
            <a:pPr lvl="1"/>
            <a:r>
              <a:rPr lang="ja-JP" altLang="en-US" dirty="0" smtClean="0"/>
              <a:t>はじめ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Amazon EC2 </a:t>
            </a:r>
            <a:r>
              <a:rPr lang="ja-JP" altLang="en-US" dirty="0" smtClean="0"/>
              <a:t>を使っていた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2007</a:t>
            </a:r>
            <a:r>
              <a:rPr kumimoji="1" lang="ja-JP" altLang="en-US" dirty="0" smtClean="0"/>
              <a:t>年秋</a:t>
            </a:r>
            <a:r>
              <a:rPr kumimoji="1" lang="ja-JP" altLang="en-US" dirty="0" smtClean="0"/>
              <a:t>から開発開始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Rick </a:t>
            </a:r>
            <a:r>
              <a:rPr lang="en-US" altLang="ja-JP" dirty="0" err="1" smtClean="0"/>
              <a:t>Wolski</a:t>
            </a:r>
            <a:r>
              <a:rPr lang="ja-JP" altLang="en-US" dirty="0" smtClean="0"/>
              <a:t>氏が、設計・構築を行う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この人たち、今は会社つくってます</a:t>
            </a:r>
            <a:r>
              <a:rPr lang="en-US" altLang="ja-JP" dirty="0" smtClean="0"/>
              <a:t>(2009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動作条件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Xen</a:t>
            </a:r>
            <a:r>
              <a:rPr kumimoji="1" lang="en-US" altLang="ja-JP" dirty="0" smtClean="0"/>
              <a:t> / KVM </a:t>
            </a:r>
            <a:r>
              <a:rPr kumimoji="1" lang="ja-JP" altLang="en-US" dirty="0" smtClean="0"/>
              <a:t>が動作する </a:t>
            </a:r>
            <a:r>
              <a:rPr kumimoji="1" lang="en-US" altLang="ja-JP" dirty="0" smtClean="0"/>
              <a:t>Linux</a:t>
            </a:r>
          </a:p>
          <a:p>
            <a:pPr lvl="1"/>
            <a:r>
              <a:rPr lang="en-US" altLang="ja-JP" dirty="0" smtClean="0"/>
              <a:t>PC1</a:t>
            </a:r>
            <a:r>
              <a:rPr lang="ja-JP" altLang="en-US" dirty="0" smtClean="0"/>
              <a:t>台からでも</a:t>
            </a:r>
            <a:r>
              <a:rPr lang="en-US" altLang="ja-JP" dirty="0" smtClean="0"/>
              <a:t>OK!!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Xen</a:t>
            </a:r>
            <a:r>
              <a:rPr lang="ja-JP" altLang="en-US" dirty="0" smtClean="0"/>
              <a:t>が動けばね）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ソースから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パッケージ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CentOS</a:t>
            </a:r>
            <a:r>
              <a:rPr lang="en-US" altLang="ja-JP" dirty="0" smtClean="0"/>
              <a:t> 5.3, </a:t>
            </a:r>
            <a:r>
              <a:rPr lang="en-US" altLang="ja-JP" dirty="0" err="1" smtClean="0"/>
              <a:t>openSUSE</a:t>
            </a:r>
            <a:r>
              <a:rPr lang="en-US" altLang="ja-JP" dirty="0" smtClean="0"/>
              <a:t> 11, </a:t>
            </a:r>
            <a:r>
              <a:rPr lang="en-US" altLang="ja-JP" dirty="0" err="1" smtClean="0"/>
              <a:t>Debian</a:t>
            </a:r>
            <a:r>
              <a:rPr lang="en-US" altLang="ja-JP" dirty="0" smtClean="0"/>
              <a:t> Lenny 5.0,</a:t>
            </a:r>
            <a:br>
              <a:rPr lang="en-US" altLang="ja-JP" dirty="0" smtClean="0"/>
            </a:br>
            <a:r>
              <a:rPr lang="en-US" altLang="ja-JP" dirty="0" err="1" smtClean="0"/>
              <a:t>Debian</a:t>
            </a:r>
            <a:r>
              <a:rPr lang="en-US" altLang="ja-JP" dirty="0" smtClean="0"/>
              <a:t> Squeeze/</a:t>
            </a:r>
            <a:r>
              <a:rPr lang="en-US" altLang="ja-JP" dirty="0" err="1" smtClean="0"/>
              <a:t>sid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Ubuntu</a:t>
            </a:r>
            <a:r>
              <a:rPr lang="en-US" altLang="ja-JP" dirty="0" smtClean="0"/>
              <a:t> </a:t>
            </a:r>
          </a:p>
          <a:p>
            <a:pPr lvl="1"/>
            <a:r>
              <a:rPr kumimoji="1" lang="ja-JP" altLang="en-US" dirty="0" smtClean="0"/>
              <a:t>動作環境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Java Development Kit (SDK) 1.6</a:t>
            </a:r>
            <a:r>
              <a:rPr lang="ja-JP" altLang="en-US" dirty="0" smtClean="0"/>
              <a:t>以上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Java </a:t>
            </a:r>
            <a:r>
              <a:rPr lang="en-US" altLang="ja-JP" dirty="0" smtClean="0"/>
              <a:t>6</a:t>
            </a:r>
            <a:r>
              <a:rPr lang="ja-JP" altLang="en-US" dirty="0" smtClean="0"/>
              <a:t>（フロントエンドの動作）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Apache ant(</a:t>
            </a:r>
            <a:r>
              <a:rPr kumimoji="1" lang="ja-JP" altLang="en-US" dirty="0" smtClean="0"/>
              <a:t>クラウドコントローラ</a:t>
            </a:r>
            <a:r>
              <a:rPr kumimoji="1"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などなど。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クラウド・コントローラ</a:t>
            </a:r>
            <a:r>
              <a:rPr lang="en-US" altLang="ja-JP" sz="1800" dirty="0" smtClean="0"/>
              <a:t>(CLC)</a:t>
            </a:r>
          </a:p>
          <a:p>
            <a:r>
              <a:rPr kumimoji="1" lang="ja-JP" altLang="en-US" sz="1800" dirty="0" smtClean="0"/>
              <a:t>クラスタ・コントローラ</a:t>
            </a:r>
            <a:r>
              <a:rPr kumimoji="1" lang="en-US" altLang="ja-JP" sz="1800" dirty="0" smtClean="0"/>
              <a:t>(CC)</a:t>
            </a:r>
          </a:p>
          <a:p>
            <a:r>
              <a:rPr lang="ja-JP" altLang="en-US" sz="1800" dirty="0" smtClean="0"/>
              <a:t>ノード・コントローラ</a:t>
            </a:r>
            <a:r>
              <a:rPr lang="en-US" altLang="ja-JP" sz="1800" dirty="0" smtClean="0"/>
              <a:t>(NC)</a:t>
            </a:r>
            <a:endParaRPr kumimoji="1" lang="ja-JP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571744"/>
            <a:ext cx="5929354" cy="4124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Web UI </a:t>
            </a:r>
            <a:r>
              <a:rPr lang="ja-JP" altLang="en-US" dirty="0" smtClean="0"/>
              <a:t>と、コマンドラインツールからの管理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https://HOST:8443/, euca2ools</a:t>
            </a:r>
          </a:p>
          <a:p>
            <a:r>
              <a:rPr lang="ja-JP" altLang="en-US" dirty="0" smtClean="0"/>
              <a:t>仮想マシン</a:t>
            </a:r>
            <a:r>
              <a:rPr lang="en-US" altLang="ja-JP" dirty="0" smtClean="0"/>
              <a:t>(VM)</a:t>
            </a:r>
            <a:r>
              <a:rPr lang="ja-JP" altLang="en-US" dirty="0" smtClean="0"/>
              <a:t>をイメージから作成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AMI(Amazon Machine Image)</a:t>
            </a:r>
            <a:r>
              <a:rPr kumimoji="1" lang="ja-JP" altLang="en-US" dirty="0" smtClean="0"/>
              <a:t>と類似</a:t>
            </a:r>
            <a:endParaRPr kumimoji="1" lang="en-US" altLang="ja-JP" dirty="0" smtClean="0"/>
          </a:p>
          <a:p>
            <a:r>
              <a:rPr lang="ja-JP" altLang="en-US" dirty="0" smtClean="0"/>
              <a:t>ストレージ環境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Walrus</a:t>
            </a:r>
          </a:p>
          <a:p>
            <a:pPr lvl="2"/>
            <a:r>
              <a:rPr lang="ja-JP" altLang="en-US" dirty="0" smtClean="0"/>
              <a:t>イメージ管理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EBS ( Elastic Block Store )</a:t>
            </a:r>
          </a:p>
          <a:p>
            <a:pPr lvl="2"/>
            <a:r>
              <a:rPr lang="ja-JP" altLang="en-US" dirty="0" smtClean="0"/>
              <a:t>外部ストレージ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</a:t>
            </a:r>
            <a:r>
              <a:rPr lang="en-US" altLang="ja-JP" dirty="0" smtClean="0"/>
              <a:t>. </a:t>
            </a:r>
            <a:r>
              <a:rPr lang="ja-JP" altLang="en-US" dirty="0" smtClean="0"/>
              <a:t>最新</a:t>
            </a:r>
            <a:r>
              <a:rPr lang="ja-JP" altLang="en-US" dirty="0" smtClean="0"/>
              <a:t>動向　</a:t>
            </a:r>
            <a:r>
              <a:rPr lang="ja-JP" altLang="en-US" dirty="0" smtClean="0"/>
              <a:t>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Eucalyptus 1.6.2 </a:t>
            </a:r>
            <a:r>
              <a:rPr lang="ja-JP" altLang="en-US" dirty="0" smtClean="0"/>
              <a:t>リリース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ＪＡＷＳ </a:t>
            </a:r>
            <a:r>
              <a:rPr lang="en-US" altLang="ja-JP" dirty="0" smtClean="0"/>
              <a:t>( AWS User Group Japan </a:t>
            </a:r>
            <a:r>
              <a:rPr lang="ja-JP" altLang="en-US" dirty="0" smtClean="0"/>
              <a:t>設立 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最新動向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現行安定版は </a:t>
            </a:r>
            <a:r>
              <a:rPr kumimoji="1" lang="en-US" altLang="ja-JP" dirty="0" smtClean="0"/>
              <a:t>1.6.2</a:t>
            </a:r>
          </a:p>
          <a:p>
            <a:pPr lvl="1"/>
            <a:r>
              <a:rPr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日にリリース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機能改善が中心</a:t>
            </a:r>
            <a:endParaRPr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	</a:t>
            </a:r>
          </a:p>
          <a:p>
            <a:r>
              <a:rPr lang="en-US" altLang="ja-JP" dirty="0" smtClean="0"/>
              <a:t>2010/2/9 Terracotta</a:t>
            </a:r>
            <a:r>
              <a:rPr lang="ja-JP" altLang="en-US" dirty="0" smtClean="0"/>
              <a:t>社と提携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データ層のスケーリングを目指す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JAWS ( AWS User Group – Japan ) </a:t>
            </a:r>
            <a:r>
              <a:rPr lang="ja-JP" altLang="en-US" dirty="0" smtClean="0"/>
              <a:t>が設立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http://jaws-ug.jp/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とはいえ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ええい、開発オープン化に向けた動きはまだかっ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214422"/>
            <a:ext cx="4071966" cy="221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ミニセッション</a:t>
            </a:r>
            <a:r>
              <a:rPr lang="ja-JP" altLang="en-US" dirty="0" smtClean="0"/>
              <a:t>① 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雲</a:t>
            </a:r>
            <a:r>
              <a:rPr lang="en-US" altLang="ja-JP" dirty="0" smtClean="0"/>
              <a:t>(</a:t>
            </a:r>
            <a:r>
              <a:rPr lang="ja-JP" altLang="en-US" dirty="0" smtClean="0"/>
              <a:t>クラウド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を操作するための話 </a:t>
            </a:r>
            <a:r>
              <a:rPr lang="en-US" altLang="ja-JP" dirty="0" smtClean="0"/>
              <a:t>- </a:t>
            </a:r>
            <a:r>
              <a:rPr lang="en-US" altLang="ja-JP" dirty="0" smtClean="0"/>
              <a:t>JEUG</a:t>
            </a:r>
            <a:r>
              <a:rPr lang="ja-JP" altLang="en-US" dirty="0" smtClean="0"/>
              <a:t>肝付氏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4. </a:t>
            </a:r>
            <a:r>
              <a:rPr lang="ja-JP" altLang="en-US" dirty="0" smtClean="0"/>
              <a:t>ミニセッション</a:t>
            </a:r>
            <a:r>
              <a:rPr lang="ja-JP" altLang="en-US" dirty="0" smtClean="0"/>
              <a:t>②ヽ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USB Boot</a:t>
            </a:r>
            <a:r>
              <a:rPr lang="ja-JP" altLang="en-US" dirty="0" smtClean="0"/>
              <a:t>な</a:t>
            </a:r>
            <a:r>
              <a:rPr lang="en-US" altLang="ja-JP" dirty="0" smtClean="0"/>
              <a:t>Eucalyptus </a:t>
            </a:r>
            <a:r>
              <a:rPr lang="ja-JP" altLang="en-US" dirty="0" smtClean="0"/>
              <a:t>インストール </a:t>
            </a:r>
            <a:r>
              <a:rPr lang="en-US" altLang="ja-JP" dirty="0" smtClean="0"/>
              <a:t>- JEUG</a:t>
            </a:r>
            <a:r>
              <a:rPr lang="ja-JP" altLang="en-US" dirty="0" smtClean="0"/>
              <a:t>羽深氏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>
          <a:xfrm>
            <a:off x="722312" y="1928802"/>
            <a:ext cx="8421688" cy="26924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1. Eucalyptus 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kumimoji="1"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. 1.6.2 </a:t>
            </a:r>
            <a:r>
              <a:rPr kumimoji="1" lang="ja-JP" altLang="en-US" dirty="0" smtClean="0"/>
              <a:t>リリースと最新トピック</a:t>
            </a:r>
            <a:endParaRPr kumimoji="1"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ミニセッション① </a:t>
            </a:r>
            <a:r>
              <a:rPr lang="ja-JP" altLang="en-US" dirty="0" smtClean="0"/>
              <a:t>雲</a:t>
            </a:r>
            <a:r>
              <a:rPr lang="en-US" altLang="ja-JP" dirty="0" smtClean="0"/>
              <a:t>(</a:t>
            </a:r>
            <a:r>
              <a:rPr lang="ja-JP" altLang="en-US" dirty="0" smtClean="0"/>
              <a:t>クラウド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を操作するための話 </a:t>
            </a:r>
            <a:r>
              <a:rPr lang="en-US" altLang="ja-JP" dirty="0" smtClean="0"/>
              <a:t>- </a:t>
            </a:r>
            <a:r>
              <a:rPr lang="en-US" altLang="ja-JP" dirty="0" smtClean="0"/>
              <a:t>JEUG</a:t>
            </a:r>
            <a:r>
              <a:rPr lang="ja-JP" altLang="en-US" dirty="0" smtClean="0"/>
              <a:t>肝付氏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4. </a:t>
            </a:r>
            <a:r>
              <a:rPr lang="ja-JP" altLang="en-US" dirty="0" smtClean="0"/>
              <a:t>ミニセッション② </a:t>
            </a:r>
            <a:r>
              <a:rPr lang="en-US" altLang="ja-JP" dirty="0" smtClean="0"/>
              <a:t>USB Boot</a:t>
            </a:r>
            <a:r>
              <a:rPr lang="ja-JP" altLang="en-US" dirty="0" smtClean="0"/>
              <a:t>な</a:t>
            </a:r>
            <a:r>
              <a:rPr lang="en-US" altLang="ja-JP" dirty="0" smtClean="0"/>
              <a:t>Eucalyptus </a:t>
            </a:r>
            <a:r>
              <a:rPr lang="ja-JP" altLang="en-US" dirty="0" smtClean="0"/>
              <a:t>インストール </a:t>
            </a:r>
            <a:r>
              <a:rPr lang="en-US" altLang="ja-JP" dirty="0" smtClean="0"/>
              <a:t>- JEUG</a:t>
            </a:r>
            <a:r>
              <a:rPr lang="ja-JP" altLang="en-US" dirty="0" smtClean="0"/>
              <a:t>羽深氏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</a:t>
            </a:r>
            <a:r>
              <a:rPr lang="en-US" altLang="ja-JP" dirty="0" smtClean="0"/>
              <a:t>5. </a:t>
            </a:r>
            <a:r>
              <a:rPr lang="ja-JP" altLang="en-US" dirty="0" smtClean="0"/>
              <a:t>ユーザ会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ユーザ会</a:t>
            </a:r>
            <a:r>
              <a:rPr lang="ja-JP" altLang="en-US" dirty="0" smtClean="0"/>
              <a:t>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ユーザ会について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目的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活動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ユーザ会について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日本</a:t>
            </a:r>
            <a:r>
              <a:rPr lang="en-US" altLang="ja-JP" dirty="0" smtClean="0"/>
              <a:t>Eucalyptus</a:t>
            </a:r>
            <a:r>
              <a:rPr lang="ja-JP" altLang="en-US" dirty="0" smtClean="0"/>
              <a:t>ユーザ会 </a:t>
            </a:r>
            <a:r>
              <a:rPr lang="en-US" altLang="ja-JP" dirty="0" smtClean="0"/>
              <a:t>『 </a:t>
            </a:r>
            <a:r>
              <a:rPr lang="en-US" altLang="ja-JP" b="1" dirty="0" smtClean="0"/>
              <a:t>JEUG</a:t>
            </a:r>
            <a:r>
              <a:rPr lang="en-US" altLang="ja-JP" dirty="0" smtClean="0"/>
              <a:t> 』</a:t>
            </a:r>
            <a:br>
              <a:rPr lang="en-US" altLang="ja-JP" dirty="0" smtClean="0"/>
            </a:br>
            <a:r>
              <a:rPr lang="en-US" altLang="ja-JP" dirty="0" smtClean="0"/>
              <a:t>( Japan Eucalyptus Users Group 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設立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有志による任意グループ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ドキュメント翻訳、日本語情報の整理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2. </a:t>
            </a:r>
            <a:r>
              <a:rPr lang="ja-JP" altLang="en-US" dirty="0" smtClean="0"/>
              <a:t>オープンなクラウド技術の情報共有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オープンクラウドの検証環境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非商用は無料で利用できる環境の提供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Eucalyptus 2.0 </a:t>
            </a:r>
            <a:r>
              <a:rPr lang="ja-JP" altLang="en-US" dirty="0" smtClean="0"/>
              <a:t>に向けて、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開発プロジェクトもオープンになる予定です。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ネット上の活動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サイト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http://eucalyptus-usrs.jp/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Wiki (</a:t>
            </a:r>
            <a:r>
              <a:rPr lang="ja-JP" altLang="en-US" dirty="0" smtClean="0"/>
              <a:t>各種ドキュメント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http://eucalyptus.linux4u.jp/wiki/</a:t>
            </a:r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メーリングリスト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コミュニティ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http://ml.eucalyptus-users.jp/</a:t>
            </a:r>
          </a:p>
        </p:txBody>
      </p:sp>
      <p:pic>
        <p:nvPicPr>
          <p:cNvPr id="4" name="図 3" descr="JEUG -- Japan Eucalyptus Users Group (日本 Eucalyptus ユーザーズグループ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1500174"/>
            <a:ext cx="1850037" cy="15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Eucalyptus (OSS Elastic Computing) 日本語情報 - Eucalyptus linux4u.jp W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4357694"/>
            <a:ext cx="2002695" cy="116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その他の活動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オープンソースカンファレンス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OSC2009 Nagoya</a:t>
            </a:r>
          </a:p>
          <a:p>
            <a:pPr lvl="2"/>
            <a:r>
              <a:rPr lang="en-US" altLang="ja-JP" dirty="0" smtClean="0"/>
              <a:t>8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名古屋市立大学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ブース出展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OSC2009 Tokyo/Fall</a:t>
            </a:r>
          </a:p>
          <a:p>
            <a:pPr lvl="2"/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30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日本工学院専門学校 蒲田キャンパス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http://www.ospn.jp/osc2009-fall/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ブース出展・セミナー</a:t>
            </a:r>
            <a:endParaRPr lang="en-US" altLang="ja-JP" dirty="0" smtClean="0"/>
          </a:p>
          <a:p>
            <a:r>
              <a:rPr lang="ja-JP" altLang="en-US" dirty="0" smtClean="0"/>
              <a:t>今年は勉強会もやります（予定）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 descr="DSC021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00240"/>
            <a:ext cx="3071834" cy="230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本日の</a:t>
            </a:r>
            <a:r>
              <a:rPr lang="ja-JP" altLang="en-US" dirty="0" smtClean="0"/>
              <a:t>まとめ ヽ</a:t>
            </a:r>
            <a:r>
              <a:rPr lang="en-US" altLang="ja-JP" dirty="0" smtClean="0"/>
              <a:t>(</a:t>
            </a:r>
            <a:r>
              <a:rPr lang="ja-JP" altLang="en-US" dirty="0" smtClean="0"/>
              <a:t>･∀･</a:t>
            </a:r>
            <a:r>
              <a:rPr lang="en-US" altLang="ja-JP" dirty="0" smtClean="0"/>
              <a:t>)</a:t>
            </a:r>
            <a:r>
              <a:rPr lang="ja-JP" altLang="en-US" dirty="0" smtClean="0"/>
              <a:t>ﾉ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　まとめ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1. Eucalyptus </a:t>
            </a:r>
            <a:r>
              <a:rPr lang="ja-JP" altLang="en-US" sz="2400" dirty="0" smtClean="0"/>
              <a:t>概要</a:t>
            </a:r>
            <a:endParaRPr lang="en-US" altLang="ja-JP" sz="2400" dirty="0" smtClean="0"/>
          </a:p>
          <a:p>
            <a:pPr>
              <a:buFont typeface="Wingdings" pitchFamily="2" charset="2"/>
              <a:buChar char="n"/>
            </a:pPr>
            <a:endParaRPr lang="en-US" altLang="ja-JP" sz="2400" dirty="0" smtClean="0"/>
          </a:p>
          <a:p>
            <a:pPr>
              <a:buFont typeface="Wingdings" pitchFamily="2" charset="2"/>
              <a:buChar char="n"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2. 1.6.2 </a:t>
            </a:r>
            <a:r>
              <a:rPr lang="ja-JP" altLang="en-US" sz="2400" dirty="0" smtClean="0"/>
              <a:t>リリースと最新トピック</a:t>
            </a:r>
            <a:endParaRPr lang="en-US" altLang="ja-JP" sz="2400" dirty="0" smtClean="0"/>
          </a:p>
          <a:p>
            <a:pPr>
              <a:buFont typeface="Wingdings" pitchFamily="2" charset="2"/>
              <a:buChar char="n"/>
            </a:pPr>
            <a:endParaRPr lang="en-US" altLang="ja-JP" sz="2400" dirty="0" smtClean="0"/>
          </a:p>
          <a:p>
            <a:pPr>
              <a:buFont typeface="Wingdings" pitchFamily="2" charset="2"/>
              <a:buChar char="n"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3. </a:t>
            </a:r>
            <a:r>
              <a:rPr lang="ja-JP" altLang="en-US" sz="2400" dirty="0" smtClean="0"/>
              <a:t>ミニセッション</a:t>
            </a:r>
            <a:r>
              <a:rPr lang="ja-JP" altLang="en-US" sz="2400" dirty="0" smtClean="0"/>
              <a:t>① 雲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クラウド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を操作するための話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ja-JP" sz="2000" dirty="0" smtClean="0"/>
              <a:t>JEUG</a:t>
            </a:r>
            <a:r>
              <a:rPr lang="ja-JP" altLang="en-US" sz="2000" dirty="0" smtClean="0"/>
              <a:t>肝付氏</a:t>
            </a:r>
            <a:endParaRPr lang="en-US" altLang="ja-JP" sz="2000" dirty="0" smtClean="0"/>
          </a:p>
          <a:p>
            <a:pPr>
              <a:buFont typeface="Wingdings" pitchFamily="2" charset="2"/>
              <a:buChar char="n"/>
            </a:pPr>
            <a:endParaRPr lang="en-US" altLang="ja-JP" sz="2400" dirty="0" smtClean="0"/>
          </a:p>
          <a:p>
            <a:pPr>
              <a:buFont typeface="Wingdings" pitchFamily="2" charset="2"/>
              <a:buChar char="n"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4. </a:t>
            </a:r>
            <a:r>
              <a:rPr lang="ja-JP" altLang="en-US" sz="2400" dirty="0" smtClean="0"/>
              <a:t>ミニセッション② </a:t>
            </a:r>
            <a:r>
              <a:rPr lang="en-US" altLang="ja-JP" sz="2400" dirty="0" smtClean="0"/>
              <a:t>USB Boot</a:t>
            </a:r>
            <a:r>
              <a:rPr lang="ja-JP" altLang="en-US" sz="2400" dirty="0" smtClean="0"/>
              <a:t>な</a:t>
            </a:r>
            <a:r>
              <a:rPr lang="en-US" altLang="ja-JP" sz="2400" dirty="0" smtClean="0"/>
              <a:t>Eucalyptus </a:t>
            </a:r>
            <a:r>
              <a:rPr lang="ja-JP" altLang="en-US" sz="2400" dirty="0" smtClean="0"/>
              <a:t>インストール</a:t>
            </a:r>
            <a:endParaRPr lang="en-US" altLang="ja-JP" sz="2400" dirty="0" smtClean="0"/>
          </a:p>
          <a:p>
            <a:pPr lvl="1">
              <a:buFont typeface="Wingdings" pitchFamily="2" charset="2"/>
              <a:buChar char="n"/>
            </a:pPr>
            <a:r>
              <a:rPr lang="en-US" altLang="ja-JP" sz="2000" dirty="0" smtClean="0"/>
              <a:t>JEUG</a:t>
            </a:r>
            <a:r>
              <a:rPr lang="ja-JP" altLang="en-US" sz="2000" dirty="0" smtClean="0"/>
              <a:t>羽深氏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n"/>
            </a:pPr>
            <a:endParaRPr lang="en-US" altLang="ja-JP" sz="2000" dirty="0" smtClean="0"/>
          </a:p>
          <a:p>
            <a:pPr>
              <a:buFont typeface="Wingdings" pitchFamily="2" charset="2"/>
              <a:buChar char="n"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5. </a:t>
            </a:r>
            <a:r>
              <a:rPr lang="ja-JP" altLang="en-US" sz="2400" dirty="0" smtClean="0"/>
              <a:t>ユーザ会</a:t>
            </a:r>
            <a:endParaRPr lang="en-US" altLang="ja-JP" sz="24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まぁ、クラウド</a:t>
            </a:r>
            <a:r>
              <a:rPr lang="ja-JP" altLang="en-US" dirty="0" smtClean="0"/>
              <a:t>な訳です</a:t>
            </a:r>
            <a:r>
              <a:rPr lang="ja-JP" altLang="en-US" dirty="0" smtClean="0"/>
              <a:t>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雲をつかむような話も、そろそろ終わり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あの坂の雲の上の向こうへ</a:t>
            </a:r>
            <a:r>
              <a:rPr kumimoji="1" lang="en-US" altLang="ja-JP" dirty="0" smtClean="0"/>
              <a:t>…</a:t>
            </a:r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クラウドは人生（笑）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ja-JP" dirty="0" smtClean="0"/>
              <a:t>262 </a:t>
            </a:r>
            <a:r>
              <a:rPr lang="ja-JP" altLang="en-US" dirty="0" smtClean="0"/>
              <a:t>名前： 名無しのクラウドさん 投稿日： </a:t>
            </a:r>
            <a:r>
              <a:rPr lang="en-US" altLang="ja-JP" dirty="0" smtClean="0"/>
              <a:t>2010/02/27(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ja-JP" altLang="en-US" dirty="0" smtClean="0"/>
              <a:t>いい加減クラウドを仮想化と勘違いしている奴うぜぇ</a:t>
            </a:r>
          </a:p>
          <a:p>
            <a:pPr>
              <a:buNone/>
            </a:pPr>
            <a:r>
              <a:rPr lang="ja-JP" altLang="en-US" dirty="0" smtClean="0"/>
              <a:t>仮想化じゃないし</a:t>
            </a:r>
          </a:p>
          <a:p>
            <a:pPr>
              <a:buNone/>
            </a:pP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288 </a:t>
            </a:r>
            <a:r>
              <a:rPr lang="ja-JP" altLang="en-US" dirty="0" smtClean="0"/>
              <a:t>名前： 名無しのクラウドさん 投稿日： </a:t>
            </a:r>
            <a:r>
              <a:rPr lang="en-US" altLang="ja-JP" dirty="0" smtClean="0"/>
              <a:t>2010/02/27(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 </a:t>
            </a:r>
          </a:p>
          <a:p>
            <a:pPr>
              <a:buNone/>
            </a:pPr>
            <a:r>
              <a:rPr lang="ja-JP" altLang="en-US" dirty="0" smtClean="0"/>
              <a:t>仮想化じゃなかったらなんなのよ</a:t>
            </a:r>
          </a:p>
          <a:p>
            <a:pPr>
              <a:buNone/>
            </a:pPr>
            <a:endParaRPr lang="ja-JP" altLang="en-US" dirty="0" smtClean="0"/>
          </a:p>
          <a:p>
            <a:pPr>
              <a:buNone/>
            </a:pPr>
            <a:r>
              <a:rPr lang="en-US" altLang="ja-JP" dirty="0" smtClean="0"/>
              <a:t>300 </a:t>
            </a:r>
            <a:r>
              <a:rPr lang="ja-JP" altLang="en-US" dirty="0" smtClean="0"/>
              <a:t>名前： 名無しのクラウドさん 投稿日： </a:t>
            </a:r>
            <a:r>
              <a:rPr lang="en-US" altLang="ja-JP" dirty="0" smtClean="0"/>
              <a:t>2010/02/27(</a:t>
            </a:r>
            <a:r>
              <a:rPr lang="ja-JP" altLang="en-US" dirty="0" smtClean="0"/>
              <a:t>土</a:t>
            </a:r>
            <a:r>
              <a:rPr lang="en-US" altLang="ja-JP" dirty="0" smtClean="0"/>
              <a:t>) </a:t>
            </a:r>
          </a:p>
          <a:p>
            <a:pPr>
              <a:buNone/>
            </a:pPr>
            <a:r>
              <a:rPr lang="en-US" altLang="ja-JP" dirty="0" smtClean="0"/>
              <a:t>&gt;&gt;288</a:t>
            </a:r>
          </a:p>
          <a:p>
            <a:pPr>
              <a:buNone/>
            </a:pPr>
            <a:r>
              <a:rPr lang="ja-JP" altLang="en-US" sz="5200" b="1" dirty="0" smtClean="0">
                <a:solidFill>
                  <a:srgbClr val="FF0000"/>
                </a:solidFill>
                <a:ea typeface="ＤＦ平成ゴシック体W5" pitchFamily="1" charset="-128"/>
              </a:rPr>
              <a:t>人生</a:t>
            </a:r>
            <a:r>
              <a:rPr lang="en-US" altLang="ja-JP" sz="5200" b="1" dirty="0" smtClean="0">
                <a:solidFill>
                  <a:srgbClr val="FF0000"/>
                </a:solidFill>
                <a:ea typeface="ＤＦ平成ゴシック体W5" pitchFamily="1" charset="-128"/>
              </a:rPr>
              <a:t>…</a:t>
            </a:r>
            <a:r>
              <a:rPr lang="ja-JP" altLang="en-US" sz="5200" b="1" dirty="0" smtClean="0">
                <a:solidFill>
                  <a:srgbClr val="FF0000"/>
                </a:solidFill>
                <a:ea typeface="ＤＦ平成ゴシック体W5" pitchFamily="1" charset="-128"/>
              </a:rPr>
              <a:t>かな？</a:t>
            </a:r>
            <a:endParaRPr kumimoji="1" lang="ja-JP" altLang="en-US" b="1" dirty="0">
              <a:solidFill>
                <a:srgbClr val="FF0000"/>
              </a:solidFill>
              <a:ea typeface="ＤＦ平成ゴシック体W5" pitchFamily="1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続きは </a:t>
            </a:r>
            <a:r>
              <a:rPr lang="en-US" altLang="ja-JP" dirty="0" smtClean="0"/>
              <a:t>『 </a:t>
            </a:r>
            <a:r>
              <a:rPr lang="ja-JP" altLang="en-US" dirty="0" smtClean="0"/>
              <a:t>２０１教室 </a:t>
            </a:r>
            <a:r>
              <a:rPr lang="en-US" altLang="ja-JP" dirty="0" smtClean="0"/>
              <a:t>』 </a:t>
            </a:r>
            <a:r>
              <a:rPr lang="ja-JP" altLang="en-US" dirty="0" smtClean="0"/>
              <a:t>のブースにて！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ユーザ会へようこそ！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http://eucalyptus-users.jp/</a:t>
            </a:r>
          </a:p>
          <a:p>
            <a:pPr lvl="1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本日のスライドも配付予定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b="1" dirty="0" smtClean="0"/>
              <a:t>E</a:t>
            </a:r>
            <a:r>
              <a:rPr lang="en-US" altLang="ja-JP" sz="2800" dirty="0" smtClean="0"/>
              <a:t>lastic </a:t>
            </a:r>
            <a:r>
              <a:rPr lang="en-US" altLang="ja-JP" sz="2800" b="1" dirty="0" smtClean="0"/>
              <a:t>U</a:t>
            </a:r>
            <a:r>
              <a:rPr lang="en-US" altLang="ja-JP" sz="2800" dirty="0" smtClean="0"/>
              <a:t>tility </a:t>
            </a:r>
            <a:r>
              <a:rPr lang="en-US" altLang="ja-JP" sz="2800" b="1" dirty="0" smtClean="0"/>
              <a:t>C</a:t>
            </a:r>
            <a:r>
              <a:rPr lang="en-US" altLang="ja-JP" sz="2800" dirty="0" smtClean="0"/>
              <a:t>omputing </a:t>
            </a:r>
            <a:r>
              <a:rPr lang="en-US" altLang="ja-JP" sz="2800" b="1" dirty="0" smtClean="0"/>
              <a:t>A</a:t>
            </a:r>
            <a:r>
              <a:rPr lang="en-US" altLang="ja-JP" sz="2800" dirty="0" smtClean="0"/>
              <a:t>rchitecture for </a:t>
            </a:r>
            <a:r>
              <a:rPr lang="en-US" altLang="ja-JP" sz="2800" b="1" dirty="0" smtClean="0"/>
              <a:t>L</a:t>
            </a:r>
            <a:r>
              <a:rPr lang="en-US" altLang="ja-JP" sz="2800" dirty="0" smtClean="0"/>
              <a:t>inking </a:t>
            </a:r>
            <a:r>
              <a:rPr lang="en-US" altLang="ja-JP" sz="2800" b="1" dirty="0" smtClean="0"/>
              <a:t>Y</a:t>
            </a:r>
            <a:r>
              <a:rPr lang="en-US" altLang="ja-JP" sz="2800" dirty="0" smtClean="0"/>
              <a:t>our </a:t>
            </a:r>
            <a:r>
              <a:rPr lang="en-US" altLang="ja-JP" sz="2800" b="1" dirty="0" smtClean="0"/>
              <a:t>P</a:t>
            </a:r>
            <a:r>
              <a:rPr lang="en-US" altLang="ja-JP" sz="2800" dirty="0" smtClean="0"/>
              <a:t>rograms </a:t>
            </a:r>
            <a:r>
              <a:rPr lang="en-US" altLang="ja-JP" sz="2800" b="1" dirty="0" smtClean="0"/>
              <a:t>T</a:t>
            </a:r>
            <a:r>
              <a:rPr lang="en-US" altLang="ja-JP" sz="2800" dirty="0" smtClean="0"/>
              <a:t>o </a:t>
            </a:r>
            <a:r>
              <a:rPr lang="en-US" altLang="ja-JP" sz="2800" b="1" dirty="0" smtClean="0"/>
              <a:t>U</a:t>
            </a:r>
            <a:r>
              <a:rPr lang="en-US" altLang="ja-JP" sz="2800" dirty="0" smtClean="0"/>
              <a:t>seful </a:t>
            </a:r>
            <a:r>
              <a:rPr lang="en-US" altLang="ja-JP" sz="2800" b="1" dirty="0" smtClean="0"/>
              <a:t>S</a:t>
            </a:r>
            <a:r>
              <a:rPr lang="en-US" altLang="ja-JP" sz="2800" dirty="0" smtClean="0"/>
              <a:t>ystems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日本語に訳すと</a:t>
            </a:r>
            <a:r>
              <a:rPr lang="en-US" altLang="ja-JP" sz="2400" dirty="0" smtClean="0"/>
              <a:t>…</a:t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「プログラムと便利なシステムをリンクするための、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弾力性を持つ、ユーティリティ・コンピューティングの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アーキテクチャ。」</a:t>
            </a:r>
            <a:endParaRPr lang="en-US" altLang="ja-JP" sz="2400" dirty="0" smtClean="0"/>
          </a:p>
          <a:p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どうみても強引なこじつけです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 smtClean="0"/>
              <a:t>　本当にありがとうございました。</a:t>
            </a:r>
            <a:endParaRPr lang="en-US" altLang="ja-JP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ユーカリプタス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＝ 「ユーカリの木」のこと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で、こいつは何するもの</a:t>
            </a:r>
            <a:r>
              <a:rPr kumimoji="1" lang="ja-JP" altLang="en-US" dirty="0" err="1" smtClean="0"/>
              <a:t>ぞ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Eucalyptus </a:t>
            </a:r>
            <a:r>
              <a:rPr kumimoji="1" lang="ja-JP" altLang="en-US" dirty="0" smtClean="0"/>
              <a:t>は、何をするのか？</a:t>
            </a:r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まず</a:t>
            </a:r>
            <a:r>
              <a:rPr lang="ja-JP" altLang="en-US" dirty="0" smtClean="0"/>
              <a:t>は </a:t>
            </a:r>
            <a:r>
              <a:rPr kumimoji="1" lang="en-US" altLang="ja-JP" dirty="0" smtClean="0"/>
              <a:t>Amazon </a:t>
            </a:r>
            <a:r>
              <a:rPr kumimoji="1" lang="ja-JP" altLang="en-US" dirty="0" smtClean="0"/>
              <a:t>から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アマゾン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日本で</a:t>
            </a:r>
            <a:r>
              <a:rPr lang="ja-JP" altLang="en-US" dirty="0" smtClean="0"/>
              <a:t>は「本屋」</a:t>
            </a:r>
            <a:endParaRPr lang="en-US" altLang="ja-JP" dirty="0" smtClean="0"/>
          </a:p>
          <a:p>
            <a:r>
              <a:rPr kumimoji="1" lang="ja-JP" altLang="en-US" dirty="0" smtClean="0"/>
              <a:t>でも</a:t>
            </a:r>
            <a:r>
              <a:rPr lang="ja-JP" altLang="en-US" dirty="0" smtClean="0"/>
              <a:t>、米国では「データセンタ事業」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本屋・物流に次ぐ、第三のサービス。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余剰コンピュータ・リソースではない</a:t>
            </a:r>
            <a:endParaRPr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 ( Amazon Web Services)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アマゾンが提供するサービス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オンラインショップ</a:t>
            </a:r>
            <a:r>
              <a:rPr lang="ja-JP" altLang="en-US" dirty="0" smtClean="0"/>
              <a:t>じゃなく</a:t>
            </a:r>
            <a:r>
              <a:rPr lang="ja-JP" altLang="en-US" dirty="0" smtClean="0"/>
              <a:t>、ＤＣ事業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r>
              <a:rPr lang="ja-JP" altLang="en-US" dirty="0" smtClean="0"/>
              <a:t>いわゆる</a:t>
            </a:r>
            <a:r>
              <a:rPr lang="en-US" altLang="ja-JP" dirty="0" smtClean="0"/>
              <a:t>『</a:t>
            </a:r>
            <a:r>
              <a:rPr lang="ja-JP" altLang="en-US" dirty="0" smtClean="0"/>
              <a:t>仮想専用サーバ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貸し出す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Amazon EC2 ( Elastic Compute Cloud )</a:t>
            </a:r>
          </a:p>
          <a:p>
            <a:pPr lvl="1"/>
            <a:r>
              <a:rPr lang="ja-JP" altLang="en-US" dirty="0" smtClean="0"/>
              <a:t>オンライン</a:t>
            </a:r>
            <a:r>
              <a:rPr lang="ja-JP" altLang="en-US" dirty="0" smtClean="0"/>
              <a:t>でサインアップ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ブラウザから起動・停止・セキュリティ・</a:t>
            </a:r>
            <a:r>
              <a:rPr lang="en-US" altLang="ja-JP" dirty="0" smtClean="0"/>
              <a:t>LB…</a:t>
            </a:r>
            <a:r>
              <a:rPr lang="ja-JP" altLang="en-US" dirty="0" smtClean="0"/>
              <a:t>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５分でサーバが起動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で、ユーカリは何するもの</a:t>
            </a:r>
            <a:r>
              <a:rPr kumimoji="1" lang="ja-JP" altLang="en-US" dirty="0" err="1" smtClean="0"/>
              <a:t>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Amazon EC2 </a:t>
            </a:r>
            <a:r>
              <a:rPr kumimoji="1" lang="ja-JP" altLang="en-US" dirty="0" smtClean="0"/>
              <a:t>の環境を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『 </a:t>
            </a:r>
            <a:r>
              <a:rPr kumimoji="1" lang="ja-JP" altLang="en-US" dirty="0" smtClean="0"/>
              <a:t>自分たちのハードウェア資源</a:t>
            </a:r>
            <a:r>
              <a:rPr kumimoji="1" lang="en-US" altLang="ja-JP" dirty="0" smtClean="0"/>
              <a:t> 』 </a:t>
            </a:r>
            <a:r>
              <a:rPr kumimoji="1" lang="ja-JP" altLang="en-US" dirty="0" smtClean="0"/>
              <a:t>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『 </a:t>
            </a:r>
            <a:r>
              <a:rPr lang="ja-JP" altLang="en-US" dirty="0" smtClean="0"/>
              <a:t>オープンソース</a:t>
            </a:r>
            <a:r>
              <a:rPr lang="en-US" altLang="ja-JP" dirty="0" smtClean="0"/>
              <a:t> 』 </a:t>
            </a:r>
            <a:r>
              <a:rPr lang="ja-JP" altLang="en-US" dirty="0" smtClean="0"/>
              <a:t>で実現できますよ。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ユーカリ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使うに</a:t>
            </a:r>
            <a:r>
              <a:rPr lang="ja-JP" altLang="en-US" dirty="0" smtClean="0"/>
              <a:t>は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まずは、インストール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バイナリパッケージあり）</a:t>
            </a:r>
            <a:endParaRPr kumimoji="1" lang="en-US" altLang="ja-JP" dirty="0" smtClean="0"/>
          </a:p>
          <a:p>
            <a:r>
              <a:rPr lang="ja-JP" altLang="en-US" dirty="0" smtClean="0"/>
              <a:t>セットアップ</a:t>
            </a:r>
            <a:endParaRPr lang="en-US" altLang="ja-JP" dirty="0" smtClean="0"/>
          </a:p>
          <a:p>
            <a:r>
              <a:rPr lang="ja-JP" altLang="en-US" dirty="0" smtClean="0"/>
              <a:t>動いて</a:t>
            </a:r>
            <a:r>
              <a:rPr lang="ja-JP" altLang="en-US" dirty="0" smtClean="0"/>
              <a:t>しまえば、ブラウザから管理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Firefox </a:t>
            </a:r>
            <a:r>
              <a:rPr lang="ja-JP" altLang="en-US" dirty="0" smtClean="0"/>
              <a:t>プラグイン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ElasticFox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RightScale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のような</a:t>
            </a:r>
            <a:r>
              <a:rPr lang="ja-JP" altLang="en-US" dirty="0" smtClean="0"/>
              <a:t>サービスをつかって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1077</TotalTime>
  <Words>670</Words>
  <Application>Microsoft Office PowerPoint</Application>
  <PresentationFormat>画面に合わせる (4:3)</PresentationFormat>
  <Paragraphs>181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雪藤</vt:lpstr>
      <vt:lpstr>雲をつかむような ～ Eucalyptus 最新動向・便利な使い方 ～</vt:lpstr>
      <vt:lpstr>Agenda</vt:lpstr>
      <vt:lpstr>Eucalyptus とは</vt:lpstr>
      <vt:lpstr>ユーカリプタス</vt:lpstr>
      <vt:lpstr>で、こいつは何するものぞ？</vt:lpstr>
      <vt:lpstr>まずは Amazon から</vt:lpstr>
      <vt:lpstr>AWS ( Amazon Web Services)</vt:lpstr>
      <vt:lpstr>で、ユーカリは何するものぞ</vt:lpstr>
      <vt:lpstr>ユーカリを使うには？</vt:lpstr>
      <vt:lpstr>もう少しkwsk</vt:lpstr>
      <vt:lpstr>Eucalyptus とは</vt:lpstr>
      <vt:lpstr>開発背景</vt:lpstr>
      <vt:lpstr>動作条件</vt:lpstr>
      <vt:lpstr>システム構成</vt:lpstr>
      <vt:lpstr>特長</vt:lpstr>
      <vt:lpstr>２. 最新動向　ヽ(･∀･)ﾉ</vt:lpstr>
      <vt:lpstr>最新動向</vt:lpstr>
      <vt:lpstr>3. ミニセッション① ヽ(･∀･)ﾉ </vt:lpstr>
      <vt:lpstr>4. ミニセッション②ヽ(･∀･)ﾉ </vt:lpstr>
      <vt:lpstr>5. ユーザ会ヽ(･∀･)ﾉ</vt:lpstr>
      <vt:lpstr>ユーザ会について</vt:lpstr>
      <vt:lpstr>目的</vt:lpstr>
      <vt:lpstr>ネット上の活動</vt:lpstr>
      <vt:lpstr>その他の活動</vt:lpstr>
      <vt:lpstr>本日のまとめ ヽ(･∀･)ﾉ</vt:lpstr>
      <vt:lpstr>まとめ</vt:lpstr>
      <vt:lpstr>まぁ、クラウドな訳ですが</vt:lpstr>
      <vt:lpstr>クラウドは人生（笑）</vt:lpstr>
      <vt:lpstr>ご静聴ありがとうございました。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Eucalyptus 入門</dc:title>
  <dc:creator>前佛　雅人</dc:creator>
  <cp:lastModifiedBy>前佛　雅人</cp:lastModifiedBy>
  <cp:revision>56</cp:revision>
  <dcterms:created xsi:type="dcterms:W3CDTF">2009-09-30T13:07:47Z</dcterms:created>
  <dcterms:modified xsi:type="dcterms:W3CDTF">2010-02-27T04:50:53Z</dcterms:modified>
</cp:coreProperties>
</file>