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544D9-3B4F-47A9-BEF9-3BE9D2D6A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DAB850-0E79-48D2-8397-28753A1BF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601480-71D0-4B8C-8A12-74047184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B7BF-E472-49AE-A501-D76B9BACA19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6ED240-4F8A-404B-9D79-96923E88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5A3B11-A594-49C2-BA00-D9345D7D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16B8-6DDF-425C-A72A-DC4EECD68F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4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E81F0-89E9-40F5-AE6E-04FC1EF6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5F9A1E-0D9D-40AE-BD0B-790D09344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CAE20-2629-4DCB-BC48-C0076AAF2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B7BF-E472-49AE-A501-D76B9BACA19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D19440-8C58-4C42-BD0B-D5162FFBE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B8A96E-7770-40AB-8D8C-031CD9E9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16B8-6DDF-425C-A72A-DC4EECD68F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3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629488-19F7-4E7D-956B-3D772D0AA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A9CD83-EDA3-4181-BBAA-281480045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1FFFE6-C5F3-4A77-B1EB-F2085C16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B7BF-E472-49AE-A501-D76B9BACA19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CB0E31-FD53-4952-BC26-44973CC3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DD893B-BB38-40D3-8BE8-E55D376D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16B8-6DDF-425C-A72A-DC4EECD68F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1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5E154-178D-4972-BF76-C4A123A3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0CD385-4972-4976-A6B0-13F40975D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3D7464-9477-4446-A17D-FAFA56C26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B7BF-E472-49AE-A501-D76B9BACA19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0D49D4-4E4E-461E-84CD-73509AA11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3272F7-B812-4D9C-B8F8-E9D318A5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16B8-6DDF-425C-A72A-DC4EECD68F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1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EC25E-0F2F-4C9D-9A12-CEF545403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058014-4083-498E-84A0-E27CAC788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8B30D7-4D9F-47EC-9E41-651C98AA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B7BF-E472-49AE-A501-D76B9BACA19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337848-D314-4CEC-AFED-FA2C69678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05D1EF-8CDA-4733-9A13-A50FAC72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16B8-6DDF-425C-A72A-DC4EECD68F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8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3A9E6-E85B-4341-A722-E420CF9FB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8327A9-B3CB-4A4E-9CA7-29EAA7028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005543-2C93-4168-A7F7-3488545B6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518DA5-49A8-4203-A024-99627904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B7BF-E472-49AE-A501-D76B9BACA19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2BF63B-F45D-4CD6-B93C-0C0A77DE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4DEF72-2D35-402B-A862-F10A7533F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16B8-6DDF-425C-A72A-DC4EECD68F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32536-7B6F-4D33-81EE-DF4AD03A9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694107-3E5E-4587-B118-161DDAB12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5AD126-0FA3-4E66-BB52-E4F45C634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868EBA6-B372-4B55-8C86-43EBCBB1D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83A29A0-DC5C-4761-A170-0CA8EE572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1F31B3D-472B-4268-855A-E04CA32D0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B7BF-E472-49AE-A501-D76B9BACA19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BDD4E66-ED3D-49B1-BF50-C6231C150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3DF13DD-23BE-4F75-9501-85B34768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16B8-6DDF-425C-A72A-DC4EECD68F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4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C6B6C-B9ED-46C9-9677-304427653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52A2A98-FC3B-45BC-8E90-A8735A475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B7BF-E472-49AE-A501-D76B9BACA19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382E6F0-8D6A-47CC-B28D-C2D80E608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3137380-38AE-4663-B102-12F91B24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16B8-6DDF-425C-A72A-DC4EECD68F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8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7AF53AB-D32D-4387-8336-D6DB0A2ED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B7BF-E472-49AE-A501-D76B9BACA19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B38961D-3A4B-44BB-98EC-59A74B412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335B4E-C0CC-4CC4-9AA9-61EF0FA0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16B8-6DDF-425C-A72A-DC4EECD68F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4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C19D6-F00A-4952-A123-4C05AEEF4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50BE6F-354B-42A8-8CC7-3A31CBF81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BECC7F-01E6-4571-8A51-4D0D925CA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ADF0B5-1867-4D8A-8690-A5CD7A2A9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B7BF-E472-49AE-A501-D76B9BACA19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E4265C-A0A5-4322-AA33-E53BBE76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0BBDED-E94C-4E7D-A6A8-B0379650C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16B8-6DDF-425C-A72A-DC4EECD68F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4B48E-664B-4D52-BF00-91ACCE3A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A539F77-8DF0-49B8-8478-ED9D3E0A3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5A4379-EED0-46AB-A0E2-D26534273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D9D33A-30C4-41B4-B489-0120A1F20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B7BF-E472-49AE-A501-D76B9BACA19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35C0A6-C894-4242-A6F0-9A3B0D61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70C57B-535C-4ACB-B6C3-23EF4C48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16B8-6DDF-425C-A72A-DC4EECD68F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1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EAB9E8D-25C4-4C76-9B44-D041F71BC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BD1964-8C54-448B-A929-7B8246E2E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ABC002-69AE-42E6-8B09-8253A08CB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1B7BF-E472-49AE-A501-D76B9BACA19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55A200-1DD6-4E43-B8FD-7D58F2255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7C2DCF-356F-4FE9-9E0A-15F2E4460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D16B8-6DDF-425C-A72A-DC4EECD68F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0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22F0E-EA6C-46E6-B6F3-A2CA66FF4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Pitch-</a:t>
            </a:r>
            <a:r>
              <a:rPr lang="en-US" dirty="0" err="1"/>
              <a:t>Projeto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EF8BB6-3446-44E1-9530-CC9D1EB31F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732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Pitch-Projeto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Pitch-Projeto</dc:title>
  <dc:creator>Cesar Iglesias</dc:creator>
  <cp:lastModifiedBy>Cesar Iglesias</cp:lastModifiedBy>
  <cp:revision>1</cp:revision>
  <dcterms:created xsi:type="dcterms:W3CDTF">2024-04-01T23:38:49Z</dcterms:created>
  <dcterms:modified xsi:type="dcterms:W3CDTF">2024-04-01T23:38:52Z</dcterms:modified>
</cp:coreProperties>
</file>