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17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B66B-CA17-D60C-ABCD-187E86036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D0813-BE72-3185-1DD9-A296CB64D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4333B-D9CF-E628-C362-28A28CCE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3A80-12DD-AE4F-AAA1-9598E98D6D0C}" type="datetimeFigureOut">
              <a:rPr lang="en-BE" smtClean="0"/>
              <a:t>23/03/2023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4D8FB-24FB-9C37-1CF6-8442E821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270FA-5961-7DED-5355-27D32698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65F-2B85-8540-B7D0-8E3444CCDF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556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727A-A6B6-1716-868A-DCE0A335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AFC2F-D587-6461-114A-E969BF27E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700A2-CDF2-DC12-3EF3-9F928BDA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3A80-12DD-AE4F-AAA1-9598E98D6D0C}" type="datetimeFigureOut">
              <a:rPr lang="en-BE" smtClean="0"/>
              <a:t>23/03/2023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490E3-1ACF-B148-D0D9-AFBFC137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746FE-A307-F2B5-1B20-E4B25E41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65F-2B85-8540-B7D0-8E3444CCDF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7372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DE53F-0E46-1851-172F-06A62EB08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7B989-D360-00FC-7FF3-EACB03F8D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40673-E55B-1AEB-74AB-B5BDD423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3A80-12DD-AE4F-AAA1-9598E98D6D0C}" type="datetimeFigureOut">
              <a:rPr lang="en-BE" smtClean="0"/>
              <a:t>23/03/2023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ED521-80F9-0BD4-B143-12597689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91C25-2B88-4B54-CD5E-84535DF7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65F-2B85-8540-B7D0-8E3444CCDF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7891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7AEB-1D56-5F8F-6C80-FAB85B41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8344C-2EDA-9FBD-6D3A-AABE0377A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F4C41-C982-1D7F-A3AF-3B4900E1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3A80-12DD-AE4F-AAA1-9598E98D6D0C}" type="datetimeFigureOut">
              <a:rPr lang="en-BE" smtClean="0"/>
              <a:t>23/03/2023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1205B-753F-8720-A09E-DBDB4290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8F281-5540-FDB8-11E5-983BA877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65F-2B85-8540-B7D0-8E3444CCDF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6823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B8D2-FB8D-EFB7-92DF-14380866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F701C-983E-9129-8508-30C5E0B7F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80B5B-2AE6-FF18-5676-3F7A2254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3A80-12DD-AE4F-AAA1-9598E98D6D0C}" type="datetimeFigureOut">
              <a:rPr lang="en-BE" smtClean="0"/>
              <a:t>23/03/2023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BB357-6AB2-39DD-90AB-2A0F4DD2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EB5C5-483A-2550-42B0-3FA835B8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65F-2B85-8540-B7D0-8E3444CCDF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521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D763-46F1-3954-22BA-05DB4F7D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2F87-A6D8-8FDD-580A-40EAE86C1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269FB-89BA-DE51-13CC-87B6DF7E7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41D61-96E5-05AB-144B-89984915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3A80-12DD-AE4F-AAA1-9598E98D6D0C}" type="datetimeFigureOut">
              <a:rPr lang="en-BE" smtClean="0"/>
              <a:t>23/03/2023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7FBEB-B447-4E7D-6981-0D8A19D3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42390-1D64-7492-79C5-22965C41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65F-2B85-8540-B7D0-8E3444CCDF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956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8473-D9E1-1A4B-8CEE-8C408176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0694D-21B8-B841-FC3F-48F79D304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7C884-1A06-FD62-18A8-CA11CD850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8BEA1-7D9A-2E73-F66C-DCE1E1BD4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80B47-5ED3-9B11-53C2-C922EBBDE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23CE8-091E-930E-643A-0FD01529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3A80-12DD-AE4F-AAA1-9598E98D6D0C}" type="datetimeFigureOut">
              <a:rPr lang="en-BE" smtClean="0"/>
              <a:t>23/03/2023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04C4F-72EC-EBD3-8865-735B2337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0DD7C-943F-F060-0C08-E9A40118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65F-2B85-8540-B7D0-8E3444CCDF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2698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66C7-D489-4A92-C11F-32A70A03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71919-E8C3-8B32-7CAF-D8C783AA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3A80-12DD-AE4F-AAA1-9598E98D6D0C}" type="datetimeFigureOut">
              <a:rPr lang="en-BE" smtClean="0"/>
              <a:t>23/03/2023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0145C-66A2-9A71-C643-838DE5E1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FF223-AB22-7665-1D1F-C361B5E4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65F-2B85-8540-B7D0-8E3444CCDF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315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F2A8D-2405-56F8-FBA8-E80F0CE1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3A80-12DD-AE4F-AAA1-9598E98D6D0C}" type="datetimeFigureOut">
              <a:rPr lang="en-BE" smtClean="0"/>
              <a:t>23/03/2023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796A5-9B6A-0623-5053-7F2DEAD6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69868-62C2-DEBE-38B3-49E6537B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65F-2B85-8540-B7D0-8E3444CCDF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6350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CB63-377A-D2DC-F3B1-72FEE8CF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3AB11-1169-8651-1022-A8724A70B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A819F-B945-B2BA-6161-FA8DC2437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16E0D-F93A-669C-53A3-43505A7C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3A80-12DD-AE4F-AAA1-9598E98D6D0C}" type="datetimeFigureOut">
              <a:rPr lang="en-BE" smtClean="0"/>
              <a:t>23/03/2023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D136B-875B-C841-0CA4-59E4211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5E36-DD7F-A2DF-A5AE-ADDAF923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65F-2B85-8540-B7D0-8E3444CCDF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6474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F34E-BBF6-F2AF-B344-78381B2D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1FE83-423A-3926-1395-5CEE8DBFD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22EF-337F-5D8D-2F9B-2BB9405DF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21A98-6D21-E72A-6185-26208AC7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3A80-12DD-AE4F-AAA1-9598E98D6D0C}" type="datetimeFigureOut">
              <a:rPr lang="en-BE" smtClean="0"/>
              <a:t>23/03/2023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4D822-6F9D-77BA-9B6C-0D56DE7A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55464-8CC4-4461-68ED-A0AEDF7E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65F-2B85-8540-B7D0-8E3444CCDF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580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46157-FA6C-6210-D7C1-9F09D25B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F7BDF-4011-79D7-FCF1-E1896437C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87941-09E5-B4EE-AD2B-982D12C4A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43A80-12DD-AE4F-AAA1-9598E98D6D0C}" type="datetimeFigureOut">
              <a:rPr lang="en-BE" smtClean="0"/>
              <a:t>23/03/2023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B05F-0057-3FEA-C30F-7B373E515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7A68-9241-C6E6-20AD-708424A96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C65F-2B85-8540-B7D0-8E3444CCDF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3805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A45A-9FEB-0BF0-FF93-21009E711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503CB-A91A-66C2-2CA4-6124C7A11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024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8582-6482-B7AC-43B9-91226DE4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Two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C347-AA40-9CDE-7051-69149C3705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9538F-022C-4BCE-C0D1-FFB12C3D60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770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Title</vt:lpstr>
      <vt:lpstr>Two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KOELLE Rainer</dc:creator>
  <cp:lastModifiedBy>KOELLE Rainer</cp:lastModifiedBy>
  <cp:revision>1</cp:revision>
  <dcterms:created xsi:type="dcterms:W3CDTF">2023-03-23T08:21:15Z</dcterms:created>
  <dcterms:modified xsi:type="dcterms:W3CDTF">2023-03-23T09:02:46Z</dcterms:modified>
</cp:coreProperties>
</file>