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7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5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FE58-00E0-4552-AF6D-265A54482BD0}" type="datetimeFigureOut">
              <a:rPr lang="en-GB" smtClean="0"/>
              <a:t>01-11-2020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34DB-1BCC-4F72-96EA-C2D8272D8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30797" y="727692"/>
            <a:ext cx="4375576" cy="2348865"/>
            <a:chOff x="1330797" y="727692"/>
            <a:chExt cx="4375576" cy="2348865"/>
          </a:xfrm>
        </p:grpSpPr>
        <p:pic>
          <p:nvPicPr>
            <p:cNvPr id="4" name="Imagem 20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2" t="26338" r="8797" b="29440"/>
            <a:stretch/>
          </p:blipFill>
          <p:spPr bwMode="auto">
            <a:xfrm>
              <a:off x="1330797" y="727692"/>
              <a:ext cx="3181350" cy="23488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5" name="Agrupar 63"/>
            <p:cNvGrpSpPr/>
            <p:nvPr/>
          </p:nvGrpSpPr>
          <p:grpSpPr>
            <a:xfrm>
              <a:off x="4639573" y="987724"/>
              <a:ext cx="1066800" cy="1828800"/>
              <a:chOff x="0" y="0"/>
              <a:chExt cx="1066800" cy="1828800"/>
            </a:xfrm>
          </p:grpSpPr>
          <p:grpSp>
            <p:nvGrpSpPr>
              <p:cNvPr id="16" name="Agrupar 32"/>
              <p:cNvGrpSpPr/>
              <p:nvPr/>
            </p:nvGrpSpPr>
            <p:grpSpPr>
              <a:xfrm>
                <a:off x="0" y="0"/>
                <a:ext cx="1066800" cy="1828800"/>
                <a:chOff x="0" y="0"/>
                <a:chExt cx="1066800" cy="1609725"/>
              </a:xfrm>
            </p:grpSpPr>
            <p:sp>
              <p:nvSpPr>
                <p:cNvPr id="18" name="Caixa de Texto 22"/>
                <p:cNvSpPr txBox="1"/>
                <p:nvPr/>
              </p:nvSpPr>
              <p:spPr>
                <a:xfrm>
                  <a:off x="85725" y="0"/>
                  <a:ext cx="981075" cy="1609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pt-BR" sz="800" b="1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CINDACTA I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FIR Brasília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 b="1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CINDACTA II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FIR Curitiba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 b="1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CINDACTA III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FIR Recife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 b="1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CINDACTA III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FIR Atlântico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 b="1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CINDACTA IV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8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FIR Amazônica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pt-BR" sz="900"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Agrupar 31"/>
                <p:cNvGrpSpPr/>
                <p:nvPr/>
              </p:nvGrpSpPr>
              <p:grpSpPr>
                <a:xfrm>
                  <a:off x="0" y="41523"/>
                  <a:ext cx="114300" cy="1388765"/>
                  <a:chOff x="0" y="-25152"/>
                  <a:chExt cx="114300" cy="1388765"/>
                </a:xfrm>
              </p:grpSpPr>
              <p:sp>
                <p:nvSpPr>
                  <p:cNvPr id="20" name="Retângulo 27"/>
                  <p:cNvSpPr/>
                  <p:nvPr/>
                </p:nvSpPr>
                <p:spPr>
                  <a:xfrm>
                    <a:off x="0" y="311646"/>
                    <a:ext cx="114300" cy="104775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grpSp>
                <p:nvGrpSpPr>
                  <p:cNvPr id="21" name="Agrupar 30"/>
                  <p:cNvGrpSpPr/>
                  <p:nvPr/>
                </p:nvGrpSpPr>
                <p:grpSpPr>
                  <a:xfrm>
                    <a:off x="0" y="-25152"/>
                    <a:ext cx="114300" cy="1388765"/>
                    <a:chOff x="0" y="-25152"/>
                    <a:chExt cx="114300" cy="1388765"/>
                  </a:xfrm>
                </p:grpSpPr>
                <p:sp>
                  <p:nvSpPr>
                    <p:cNvPr id="22" name="Retângulo 21"/>
                    <p:cNvSpPr/>
                    <p:nvPr/>
                  </p:nvSpPr>
                  <p:spPr>
                    <a:xfrm>
                      <a:off x="0" y="-25152"/>
                      <a:ext cx="114300" cy="104775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>
                      <a:solidFill>
                        <a:srgbClr val="FFFF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Retângulo 28"/>
                    <p:cNvSpPr/>
                    <p:nvPr/>
                  </p:nvSpPr>
                  <p:spPr>
                    <a:xfrm>
                      <a:off x="0" y="631676"/>
                      <a:ext cx="114300" cy="104775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Retângulo 29"/>
                    <p:cNvSpPr/>
                    <p:nvPr/>
                  </p:nvSpPr>
                  <p:spPr>
                    <a:xfrm>
                      <a:off x="0" y="1258838"/>
                      <a:ext cx="114300" cy="10477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>
                      <a:solidFill>
                        <a:srgbClr val="008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7" name="Retângulo 62"/>
              <p:cNvSpPr/>
              <p:nvPr/>
            </p:nvSpPr>
            <p:spPr>
              <a:xfrm>
                <a:off x="0" y="1143000"/>
                <a:ext cx="114300" cy="1190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73" y="2612667"/>
            <a:ext cx="6801885" cy="36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96" y="0"/>
            <a:ext cx="812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3</cp:revision>
  <dcterms:created xsi:type="dcterms:W3CDTF">2020-11-01T19:07:18Z</dcterms:created>
  <dcterms:modified xsi:type="dcterms:W3CDTF">2020-11-02T00:44:38Z</dcterms:modified>
</cp:coreProperties>
</file>