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  <p:sldMasterId id="2147483648" r:id="rId5"/>
    <p:sldMasterId id="2147483658" r:id="rId6"/>
  </p:sldMasterIdLst>
  <p:notesMasterIdLst>
    <p:notesMasterId r:id="rId12"/>
  </p:notesMasterIdLst>
  <p:handoutMasterIdLst>
    <p:handoutMasterId r:id="rId13"/>
  </p:handoutMasterIdLst>
  <p:sldIdLst>
    <p:sldId id="256" r:id="rId7"/>
    <p:sldId id="260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EA"/>
    <a:srgbClr val="F2F2F2"/>
    <a:srgbClr val="0D3D6E"/>
    <a:srgbClr val="003266"/>
    <a:srgbClr val="EBEBEB"/>
    <a:srgbClr val="E6E6E6"/>
    <a:srgbClr val="EFEFEF"/>
    <a:srgbClr val="F8F8F8"/>
    <a:srgbClr val="FA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442" autoAdjust="0"/>
    <p:restoredTop sz="96327"/>
  </p:normalViewPr>
  <p:slideViewPr>
    <p:cSldViewPr snapToGrid="0" showGuides="1">
      <p:cViewPr varScale="1">
        <p:scale>
          <a:sx n="98" d="100"/>
          <a:sy n="98" d="100"/>
        </p:scale>
        <p:origin x="224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0EFEAC-62F2-0D0D-192F-015DE17D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DD28B-5E04-251F-9B15-502BF4B6AF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4D20-705F-0648-B8AF-3B3DED14DB2E}" type="datetimeFigureOut">
              <a:rPr lang="en-BE" smtClean="0"/>
              <a:t>9/20/24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7F80-9EF5-6BF1-C6FC-AA190A1ECC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76DD-5E72-A813-AF39-E0D13188A6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DE010-69C8-A840-AE5B-9B39A3912A0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29113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999B9-7757-9346-98A0-B9FC7AC9715F}" type="datetimeFigureOut">
              <a:rPr lang="en-BE" smtClean="0"/>
              <a:t>9/20/24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67E3F-B5B6-F84C-83C2-C4235BA0155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45612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21D0F0-6684-55E6-641A-BFC21D620BF5}"/>
              </a:ext>
            </a:extLst>
          </p:cNvPr>
          <p:cNvSpPr/>
          <p:nvPr userDrawn="1"/>
        </p:nvSpPr>
        <p:spPr>
          <a:xfrm>
            <a:off x="-1" y="0"/>
            <a:ext cx="12192001" cy="6874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D1348-E7A8-CF70-5BB2-3C6A85CEA3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9668" y="856743"/>
            <a:ext cx="5865711" cy="2387600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Master title style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C4D3A-C864-D5F7-A972-C5947DD27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669" y="3336418"/>
            <a:ext cx="5865711" cy="79266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2990E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E3502E5-0A00-509E-6ACF-A8E942FFA31F}"/>
              </a:ext>
            </a:extLst>
          </p:cNvPr>
          <p:cNvSpPr/>
          <p:nvPr userDrawn="1"/>
        </p:nvSpPr>
        <p:spPr>
          <a:xfrm>
            <a:off x="-1" y="1"/>
            <a:ext cx="7814133" cy="6874551"/>
          </a:xfrm>
          <a:custGeom>
            <a:avLst/>
            <a:gdLst>
              <a:gd name="connsiteX0" fmla="*/ 7123176 w 7123176"/>
              <a:gd name="connsiteY0" fmla="*/ 0 h 6949440"/>
              <a:gd name="connsiteX1" fmla="*/ 310896 w 7123176"/>
              <a:gd name="connsiteY1" fmla="*/ 6949440 h 6949440"/>
              <a:gd name="connsiteX2" fmla="*/ 0 w 7123176"/>
              <a:gd name="connsiteY2" fmla="*/ 6949440 h 6949440"/>
              <a:gd name="connsiteX3" fmla="*/ 0 w 7123176"/>
              <a:gd name="connsiteY3" fmla="*/ 0 h 6949440"/>
              <a:gd name="connsiteX4" fmla="*/ 82296 w 7123176"/>
              <a:gd name="connsiteY4" fmla="*/ 0 h 6949440"/>
              <a:gd name="connsiteX5" fmla="*/ 7123176 w 7123176"/>
              <a:gd name="connsiteY5" fmla="*/ 0 h 6949440"/>
              <a:gd name="connsiteX0" fmla="*/ 7123176 w 7123176"/>
              <a:gd name="connsiteY0" fmla="*/ 0 h 6949440"/>
              <a:gd name="connsiteX1" fmla="*/ 979671 w 7123176"/>
              <a:gd name="connsiteY1" fmla="*/ 6261280 h 6949440"/>
              <a:gd name="connsiteX2" fmla="*/ 0 w 7123176"/>
              <a:gd name="connsiteY2" fmla="*/ 6949440 h 6949440"/>
              <a:gd name="connsiteX3" fmla="*/ 0 w 7123176"/>
              <a:gd name="connsiteY3" fmla="*/ 0 h 6949440"/>
              <a:gd name="connsiteX4" fmla="*/ 82296 w 7123176"/>
              <a:gd name="connsiteY4" fmla="*/ 0 h 6949440"/>
              <a:gd name="connsiteX5" fmla="*/ 7123176 w 7123176"/>
              <a:gd name="connsiteY5" fmla="*/ 0 h 6949440"/>
              <a:gd name="connsiteX0" fmla="*/ 7123176 w 7123176"/>
              <a:gd name="connsiteY0" fmla="*/ 0 h 6261280"/>
              <a:gd name="connsiteX1" fmla="*/ 979671 w 7123176"/>
              <a:gd name="connsiteY1" fmla="*/ 6261280 h 6261280"/>
              <a:gd name="connsiteX2" fmla="*/ 0 w 7123176"/>
              <a:gd name="connsiteY2" fmla="*/ 6261280 h 6261280"/>
              <a:gd name="connsiteX3" fmla="*/ 0 w 7123176"/>
              <a:gd name="connsiteY3" fmla="*/ 0 h 6261280"/>
              <a:gd name="connsiteX4" fmla="*/ 82296 w 7123176"/>
              <a:gd name="connsiteY4" fmla="*/ 0 h 6261280"/>
              <a:gd name="connsiteX5" fmla="*/ 7123176 w 7123176"/>
              <a:gd name="connsiteY5" fmla="*/ 0 h 6261280"/>
              <a:gd name="connsiteX0" fmla="*/ 7123176 w 7123176"/>
              <a:gd name="connsiteY0" fmla="*/ 0 h 6265587"/>
              <a:gd name="connsiteX1" fmla="*/ 979671 w 7123176"/>
              <a:gd name="connsiteY1" fmla="*/ 6261280 h 6265587"/>
              <a:gd name="connsiteX2" fmla="*/ 0 w 7123176"/>
              <a:gd name="connsiteY2" fmla="*/ 6261280 h 6265587"/>
              <a:gd name="connsiteX3" fmla="*/ 0 w 7123176"/>
              <a:gd name="connsiteY3" fmla="*/ 0 h 6265587"/>
              <a:gd name="connsiteX4" fmla="*/ 82296 w 7123176"/>
              <a:gd name="connsiteY4" fmla="*/ 0 h 6265587"/>
              <a:gd name="connsiteX5" fmla="*/ 7123176 w 7123176"/>
              <a:gd name="connsiteY5" fmla="*/ 0 h 6265587"/>
              <a:gd name="connsiteX0" fmla="*/ 7123176 w 7123176"/>
              <a:gd name="connsiteY0" fmla="*/ 0 h 6280708"/>
              <a:gd name="connsiteX1" fmla="*/ 950593 w 7123176"/>
              <a:gd name="connsiteY1" fmla="*/ 6280708 h 6280708"/>
              <a:gd name="connsiteX2" fmla="*/ 0 w 7123176"/>
              <a:gd name="connsiteY2" fmla="*/ 6261280 h 6280708"/>
              <a:gd name="connsiteX3" fmla="*/ 0 w 7123176"/>
              <a:gd name="connsiteY3" fmla="*/ 0 h 6280708"/>
              <a:gd name="connsiteX4" fmla="*/ 82296 w 7123176"/>
              <a:gd name="connsiteY4" fmla="*/ 0 h 6280708"/>
              <a:gd name="connsiteX5" fmla="*/ 7123176 w 7123176"/>
              <a:gd name="connsiteY5" fmla="*/ 0 h 6280708"/>
              <a:gd name="connsiteX0" fmla="*/ 7123176 w 7123176"/>
              <a:gd name="connsiteY0" fmla="*/ 0 h 6293133"/>
              <a:gd name="connsiteX1" fmla="*/ 950593 w 7123176"/>
              <a:gd name="connsiteY1" fmla="*/ 6280708 h 6293133"/>
              <a:gd name="connsiteX2" fmla="*/ 0 w 7123176"/>
              <a:gd name="connsiteY2" fmla="*/ 6290422 h 6293133"/>
              <a:gd name="connsiteX3" fmla="*/ 0 w 7123176"/>
              <a:gd name="connsiteY3" fmla="*/ 0 h 6293133"/>
              <a:gd name="connsiteX4" fmla="*/ 82296 w 7123176"/>
              <a:gd name="connsiteY4" fmla="*/ 0 h 6293133"/>
              <a:gd name="connsiteX5" fmla="*/ 7123176 w 7123176"/>
              <a:gd name="connsiteY5" fmla="*/ 0 h 6293133"/>
              <a:gd name="connsiteX0" fmla="*/ 7123176 w 7123176"/>
              <a:gd name="connsiteY0" fmla="*/ 0 h 6280708"/>
              <a:gd name="connsiteX1" fmla="*/ 950593 w 7123176"/>
              <a:gd name="connsiteY1" fmla="*/ 6280708 h 6280708"/>
              <a:gd name="connsiteX2" fmla="*/ 0 w 7123176"/>
              <a:gd name="connsiteY2" fmla="*/ 6274560 h 6280708"/>
              <a:gd name="connsiteX3" fmla="*/ 0 w 7123176"/>
              <a:gd name="connsiteY3" fmla="*/ 0 h 6280708"/>
              <a:gd name="connsiteX4" fmla="*/ 82296 w 7123176"/>
              <a:gd name="connsiteY4" fmla="*/ 0 h 6280708"/>
              <a:gd name="connsiteX5" fmla="*/ 7123176 w 7123176"/>
              <a:gd name="connsiteY5" fmla="*/ 0 h 6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3176" h="6280708">
                <a:moveTo>
                  <a:pt x="7123176" y="0"/>
                </a:moveTo>
                <a:lnTo>
                  <a:pt x="950593" y="6280708"/>
                </a:lnTo>
                <a:lnTo>
                  <a:pt x="0" y="6274560"/>
                </a:lnTo>
                <a:lnTo>
                  <a:pt x="0" y="0"/>
                </a:lnTo>
                <a:lnTo>
                  <a:pt x="82296" y="0"/>
                </a:lnTo>
                <a:lnTo>
                  <a:pt x="7123176" y="0"/>
                </a:lnTo>
                <a:close/>
              </a:path>
            </a:pathLst>
          </a:custGeom>
          <a:solidFill>
            <a:srgbClr val="013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464B43B6-5307-EA12-18EA-2B295563B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1" y="412253"/>
            <a:ext cx="2735261" cy="1526275"/>
          </a:xfrm>
          <a:prstGeom prst="rect">
            <a:avLst/>
          </a:prstGeom>
        </p:spPr>
      </p:pic>
      <p:pic>
        <p:nvPicPr>
          <p:cNvPr id="9" name="Picture 8" descr="A logo with colorful letters and a star&#10;&#10;Description automatically generated">
            <a:extLst>
              <a:ext uri="{FF2B5EF4-FFF2-40B4-BE49-F238E27FC236}">
                <a16:creationId xmlns:a16="http://schemas.microsoft.com/office/drawing/2014/main" id="{692A0F4B-5EA4-2A80-244A-6AABC745CD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38" y="5765256"/>
            <a:ext cx="4315632" cy="7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90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536-3E01-06BD-0B95-802B1D09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786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99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64E3-F172-ECEB-1D89-62094A34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B9B16-7479-05ED-689A-0B7257399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36029"/>
            <a:ext cx="5768591" cy="53250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1EEF9-A407-43E0-94EF-F6451363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990EA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368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FC87-3AE3-44F0-6161-9D37620F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7A23-35CC-F2D3-B1D1-3157443E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01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E892-6F7E-F030-2E74-B941A65F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BA61-AA92-92BC-2D64-3960E2EB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807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DFF0D-3453-8A2F-8E74-15867D10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3524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00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536-3E01-06BD-0B95-802B1D09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197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06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64E3-F172-ECEB-1D89-62094A34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B9B16-7479-05ED-689A-0B7257399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36029"/>
            <a:ext cx="5768591" cy="53250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1EEF9-A407-43E0-94EF-F6451363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290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FC87-3AE3-44F0-6161-9D37620F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7A23-35CC-F2D3-B1D1-3157443E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220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E892-6F7E-F030-2E74-B941A65F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BA61-AA92-92BC-2D64-3960E2EB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807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DFF0D-3453-8A2F-8E74-15867D10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3524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1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536-3E01-06BD-0B95-802B1D09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583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57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64E3-F172-ECEB-1D89-62094A34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B9B16-7479-05ED-689A-0B7257399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36029"/>
            <a:ext cx="5768591" cy="53250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1EEF9-A407-43E0-94EF-F6451363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2990EA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62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21D0F0-6684-55E6-641A-BFC21D620BF5}"/>
              </a:ext>
            </a:extLst>
          </p:cNvPr>
          <p:cNvSpPr/>
          <p:nvPr userDrawn="1"/>
        </p:nvSpPr>
        <p:spPr>
          <a:xfrm>
            <a:off x="-1" y="0"/>
            <a:ext cx="12192001" cy="6874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D1348-E7A8-CF70-5BB2-3C6A85CEA3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59668" y="856743"/>
            <a:ext cx="5865711" cy="2387600"/>
          </a:xfrm>
        </p:spPr>
        <p:txBody>
          <a:bodyPr lIns="90000" anchor="b">
            <a:normAutofit/>
          </a:bodyPr>
          <a:lstStyle>
            <a:lvl1pPr algn="r">
              <a:defRPr sz="3600"/>
            </a:lvl1pPr>
          </a:lstStyle>
          <a:p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Master title style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C4D3A-C864-D5F7-A972-C5947DD27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669" y="3336418"/>
            <a:ext cx="5865711" cy="79266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2990E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BE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E3502E5-0A00-509E-6ACF-A8E942FFA31F}"/>
              </a:ext>
            </a:extLst>
          </p:cNvPr>
          <p:cNvSpPr/>
          <p:nvPr userDrawn="1"/>
        </p:nvSpPr>
        <p:spPr>
          <a:xfrm>
            <a:off x="-1" y="1"/>
            <a:ext cx="7814133" cy="6874551"/>
          </a:xfrm>
          <a:custGeom>
            <a:avLst/>
            <a:gdLst>
              <a:gd name="connsiteX0" fmla="*/ 7123176 w 7123176"/>
              <a:gd name="connsiteY0" fmla="*/ 0 h 6949440"/>
              <a:gd name="connsiteX1" fmla="*/ 310896 w 7123176"/>
              <a:gd name="connsiteY1" fmla="*/ 6949440 h 6949440"/>
              <a:gd name="connsiteX2" fmla="*/ 0 w 7123176"/>
              <a:gd name="connsiteY2" fmla="*/ 6949440 h 6949440"/>
              <a:gd name="connsiteX3" fmla="*/ 0 w 7123176"/>
              <a:gd name="connsiteY3" fmla="*/ 0 h 6949440"/>
              <a:gd name="connsiteX4" fmla="*/ 82296 w 7123176"/>
              <a:gd name="connsiteY4" fmla="*/ 0 h 6949440"/>
              <a:gd name="connsiteX5" fmla="*/ 7123176 w 7123176"/>
              <a:gd name="connsiteY5" fmla="*/ 0 h 6949440"/>
              <a:gd name="connsiteX0" fmla="*/ 7123176 w 7123176"/>
              <a:gd name="connsiteY0" fmla="*/ 0 h 6949440"/>
              <a:gd name="connsiteX1" fmla="*/ 979671 w 7123176"/>
              <a:gd name="connsiteY1" fmla="*/ 6261280 h 6949440"/>
              <a:gd name="connsiteX2" fmla="*/ 0 w 7123176"/>
              <a:gd name="connsiteY2" fmla="*/ 6949440 h 6949440"/>
              <a:gd name="connsiteX3" fmla="*/ 0 w 7123176"/>
              <a:gd name="connsiteY3" fmla="*/ 0 h 6949440"/>
              <a:gd name="connsiteX4" fmla="*/ 82296 w 7123176"/>
              <a:gd name="connsiteY4" fmla="*/ 0 h 6949440"/>
              <a:gd name="connsiteX5" fmla="*/ 7123176 w 7123176"/>
              <a:gd name="connsiteY5" fmla="*/ 0 h 6949440"/>
              <a:gd name="connsiteX0" fmla="*/ 7123176 w 7123176"/>
              <a:gd name="connsiteY0" fmla="*/ 0 h 6261280"/>
              <a:gd name="connsiteX1" fmla="*/ 979671 w 7123176"/>
              <a:gd name="connsiteY1" fmla="*/ 6261280 h 6261280"/>
              <a:gd name="connsiteX2" fmla="*/ 0 w 7123176"/>
              <a:gd name="connsiteY2" fmla="*/ 6261280 h 6261280"/>
              <a:gd name="connsiteX3" fmla="*/ 0 w 7123176"/>
              <a:gd name="connsiteY3" fmla="*/ 0 h 6261280"/>
              <a:gd name="connsiteX4" fmla="*/ 82296 w 7123176"/>
              <a:gd name="connsiteY4" fmla="*/ 0 h 6261280"/>
              <a:gd name="connsiteX5" fmla="*/ 7123176 w 7123176"/>
              <a:gd name="connsiteY5" fmla="*/ 0 h 6261280"/>
              <a:gd name="connsiteX0" fmla="*/ 7123176 w 7123176"/>
              <a:gd name="connsiteY0" fmla="*/ 0 h 6265587"/>
              <a:gd name="connsiteX1" fmla="*/ 979671 w 7123176"/>
              <a:gd name="connsiteY1" fmla="*/ 6261280 h 6265587"/>
              <a:gd name="connsiteX2" fmla="*/ 0 w 7123176"/>
              <a:gd name="connsiteY2" fmla="*/ 6261280 h 6265587"/>
              <a:gd name="connsiteX3" fmla="*/ 0 w 7123176"/>
              <a:gd name="connsiteY3" fmla="*/ 0 h 6265587"/>
              <a:gd name="connsiteX4" fmla="*/ 82296 w 7123176"/>
              <a:gd name="connsiteY4" fmla="*/ 0 h 6265587"/>
              <a:gd name="connsiteX5" fmla="*/ 7123176 w 7123176"/>
              <a:gd name="connsiteY5" fmla="*/ 0 h 6265587"/>
              <a:gd name="connsiteX0" fmla="*/ 7123176 w 7123176"/>
              <a:gd name="connsiteY0" fmla="*/ 0 h 6280708"/>
              <a:gd name="connsiteX1" fmla="*/ 950593 w 7123176"/>
              <a:gd name="connsiteY1" fmla="*/ 6280708 h 6280708"/>
              <a:gd name="connsiteX2" fmla="*/ 0 w 7123176"/>
              <a:gd name="connsiteY2" fmla="*/ 6261280 h 6280708"/>
              <a:gd name="connsiteX3" fmla="*/ 0 w 7123176"/>
              <a:gd name="connsiteY3" fmla="*/ 0 h 6280708"/>
              <a:gd name="connsiteX4" fmla="*/ 82296 w 7123176"/>
              <a:gd name="connsiteY4" fmla="*/ 0 h 6280708"/>
              <a:gd name="connsiteX5" fmla="*/ 7123176 w 7123176"/>
              <a:gd name="connsiteY5" fmla="*/ 0 h 6280708"/>
              <a:gd name="connsiteX0" fmla="*/ 7123176 w 7123176"/>
              <a:gd name="connsiteY0" fmla="*/ 0 h 6293133"/>
              <a:gd name="connsiteX1" fmla="*/ 950593 w 7123176"/>
              <a:gd name="connsiteY1" fmla="*/ 6280708 h 6293133"/>
              <a:gd name="connsiteX2" fmla="*/ 0 w 7123176"/>
              <a:gd name="connsiteY2" fmla="*/ 6290422 h 6293133"/>
              <a:gd name="connsiteX3" fmla="*/ 0 w 7123176"/>
              <a:gd name="connsiteY3" fmla="*/ 0 h 6293133"/>
              <a:gd name="connsiteX4" fmla="*/ 82296 w 7123176"/>
              <a:gd name="connsiteY4" fmla="*/ 0 h 6293133"/>
              <a:gd name="connsiteX5" fmla="*/ 7123176 w 7123176"/>
              <a:gd name="connsiteY5" fmla="*/ 0 h 6293133"/>
              <a:gd name="connsiteX0" fmla="*/ 7123176 w 7123176"/>
              <a:gd name="connsiteY0" fmla="*/ 0 h 6280708"/>
              <a:gd name="connsiteX1" fmla="*/ 950593 w 7123176"/>
              <a:gd name="connsiteY1" fmla="*/ 6280708 h 6280708"/>
              <a:gd name="connsiteX2" fmla="*/ 0 w 7123176"/>
              <a:gd name="connsiteY2" fmla="*/ 6274560 h 6280708"/>
              <a:gd name="connsiteX3" fmla="*/ 0 w 7123176"/>
              <a:gd name="connsiteY3" fmla="*/ 0 h 6280708"/>
              <a:gd name="connsiteX4" fmla="*/ 82296 w 7123176"/>
              <a:gd name="connsiteY4" fmla="*/ 0 h 6280708"/>
              <a:gd name="connsiteX5" fmla="*/ 7123176 w 7123176"/>
              <a:gd name="connsiteY5" fmla="*/ 0 h 6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3176" h="6280708">
                <a:moveTo>
                  <a:pt x="7123176" y="0"/>
                </a:moveTo>
                <a:lnTo>
                  <a:pt x="950593" y="6280708"/>
                </a:lnTo>
                <a:lnTo>
                  <a:pt x="0" y="6274560"/>
                </a:lnTo>
                <a:lnTo>
                  <a:pt x="0" y="0"/>
                </a:lnTo>
                <a:lnTo>
                  <a:pt x="82296" y="0"/>
                </a:lnTo>
                <a:lnTo>
                  <a:pt x="7123176" y="0"/>
                </a:lnTo>
                <a:close/>
              </a:path>
            </a:pathLst>
          </a:custGeom>
          <a:solidFill>
            <a:srgbClr val="013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464B43B6-5307-EA12-18EA-2B295563B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1" y="412253"/>
            <a:ext cx="2735261" cy="1526275"/>
          </a:xfrm>
          <a:prstGeom prst="rect">
            <a:avLst/>
          </a:prstGeom>
        </p:spPr>
      </p:pic>
      <p:pic>
        <p:nvPicPr>
          <p:cNvPr id="9" name="Picture 8" descr="A logo with colorful letters and a star&#10;&#10;Description automatically generated">
            <a:extLst>
              <a:ext uri="{FF2B5EF4-FFF2-40B4-BE49-F238E27FC236}">
                <a16:creationId xmlns:a16="http://schemas.microsoft.com/office/drawing/2014/main" id="{692A0F4B-5EA4-2A80-244A-6AABC745CD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338" y="5765256"/>
            <a:ext cx="4315632" cy="7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22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FC87-3AE3-44F0-6161-9D37620F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7A23-35CC-F2D3-B1D1-3157443E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4225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E892-6F7E-F030-2E74-B941A65F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BA61-AA92-92BC-2D64-3960E2EB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807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DFF0D-3453-8A2F-8E74-15867D10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3524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482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84969-7088-84A5-E826-453A1CFE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333595"/>
            <a:ext cx="10515600" cy="1242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31E8-2A1E-30CE-2304-5BB44DB1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80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9D612D-E5CF-B376-4299-2350DC9FEA2A}"/>
              </a:ext>
            </a:extLst>
          </p:cNvPr>
          <p:cNvSpPr/>
          <p:nvPr userDrawn="1"/>
        </p:nvSpPr>
        <p:spPr>
          <a:xfrm>
            <a:off x="10726335" y="5363835"/>
            <a:ext cx="1465665" cy="1494165"/>
          </a:xfrm>
          <a:custGeom>
            <a:avLst/>
            <a:gdLst>
              <a:gd name="connsiteX0" fmla="*/ 0 w 1475190"/>
              <a:gd name="connsiteY0" fmla="*/ 0 h 1490990"/>
              <a:gd name="connsiteX1" fmla="*/ 1475190 w 1475190"/>
              <a:gd name="connsiteY1" fmla="*/ 0 h 1490990"/>
              <a:gd name="connsiteX2" fmla="*/ 1475190 w 1475190"/>
              <a:gd name="connsiteY2" fmla="*/ 1490990 h 1490990"/>
              <a:gd name="connsiteX3" fmla="*/ 0 w 1475190"/>
              <a:gd name="connsiteY3" fmla="*/ 1490990 h 1490990"/>
              <a:gd name="connsiteX4" fmla="*/ 0 w 1475190"/>
              <a:gd name="connsiteY4" fmla="*/ 0 h 1490990"/>
              <a:gd name="connsiteX0" fmla="*/ 0 w 1475190"/>
              <a:gd name="connsiteY0" fmla="*/ 1490990 h 1490990"/>
              <a:gd name="connsiteX1" fmla="*/ 1475190 w 1475190"/>
              <a:gd name="connsiteY1" fmla="*/ 0 h 1490990"/>
              <a:gd name="connsiteX2" fmla="*/ 1475190 w 1475190"/>
              <a:gd name="connsiteY2" fmla="*/ 1490990 h 1490990"/>
              <a:gd name="connsiteX3" fmla="*/ 0 w 1475190"/>
              <a:gd name="connsiteY3" fmla="*/ 1490990 h 1490990"/>
              <a:gd name="connsiteX0" fmla="*/ 0 w 1465665"/>
              <a:gd name="connsiteY0" fmla="*/ 1494165 h 1494165"/>
              <a:gd name="connsiteX1" fmla="*/ 1465665 w 1465665"/>
              <a:gd name="connsiteY1" fmla="*/ 0 h 1494165"/>
              <a:gd name="connsiteX2" fmla="*/ 1465665 w 1465665"/>
              <a:gd name="connsiteY2" fmla="*/ 1490990 h 1494165"/>
              <a:gd name="connsiteX3" fmla="*/ 0 w 1465665"/>
              <a:gd name="connsiteY3" fmla="*/ 1494165 h 149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665" h="1494165">
                <a:moveTo>
                  <a:pt x="0" y="1494165"/>
                </a:moveTo>
                <a:lnTo>
                  <a:pt x="1465665" y="0"/>
                </a:lnTo>
                <a:lnTo>
                  <a:pt x="1465665" y="1490990"/>
                </a:lnTo>
                <a:lnTo>
                  <a:pt x="0" y="149416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CB8BC9C-A12F-D5C0-C7B5-EDAC6584B43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1893" y="6176963"/>
            <a:ext cx="522600" cy="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84969-7088-84A5-E826-453A1CFE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333595"/>
            <a:ext cx="10515600" cy="1242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31E8-2A1E-30CE-2304-5BB44DB1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80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51610-5FD5-32C4-ED04-EE9D1D6F86DF}"/>
              </a:ext>
            </a:extLst>
          </p:cNvPr>
          <p:cNvSpPr/>
          <p:nvPr userDrawn="1"/>
        </p:nvSpPr>
        <p:spPr>
          <a:xfrm>
            <a:off x="10726335" y="5363835"/>
            <a:ext cx="1465665" cy="1494165"/>
          </a:xfrm>
          <a:custGeom>
            <a:avLst/>
            <a:gdLst>
              <a:gd name="connsiteX0" fmla="*/ 0 w 1475190"/>
              <a:gd name="connsiteY0" fmla="*/ 0 h 1490990"/>
              <a:gd name="connsiteX1" fmla="*/ 1475190 w 1475190"/>
              <a:gd name="connsiteY1" fmla="*/ 0 h 1490990"/>
              <a:gd name="connsiteX2" fmla="*/ 1475190 w 1475190"/>
              <a:gd name="connsiteY2" fmla="*/ 1490990 h 1490990"/>
              <a:gd name="connsiteX3" fmla="*/ 0 w 1475190"/>
              <a:gd name="connsiteY3" fmla="*/ 1490990 h 1490990"/>
              <a:gd name="connsiteX4" fmla="*/ 0 w 1475190"/>
              <a:gd name="connsiteY4" fmla="*/ 0 h 1490990"/>
              <a:gd name="connsiteX0" fmla="*/ 0 w 1475190"/>
              <a:gd name="connsiteY0" fmla="*/ 1490990 h 1490990"/>
              <a:gd name="connsiteX1" fmla="*/ 1475190 w 1475190"/>
              <a:gd name="connsiteY1" fmla="*/ 0 h 1490990"/>
              <a:gd name="connsiteX2" fmla="*/ 1475190 w 1475190"/>
              <a:gd name="connsiteY2" fmla="*/ 1490990 h 1490990"/>
              <a:gd name="connsiteX3" fmla="*/ 0 w 1475190"/>
              <a:gd name="connsiteY3" fmla="*/ 1490990 h 1490990"/>
              <a:gd name="connsiteX0" fmla="*/ 0 w 1465665"/>
              <a:gd name="connsiteY0" fmla="*/ 1494165 h 1494165"/>
              <a:gd name="connsiteX1" fmla="*/ 1465665 w 1465665"/>
              <a:gd name="connsiteY1" fmla="*/ 0 h 1494165"/>
              <a:gd name="connsiteX2" fmla="*/ 1465665 w 1465665"/>
              <a:gd name="connsiteY2" fmla="*/ 1490990 h 1494165"/>
              <a:gd name="connsiteX3" fmla="*/ 0 w 1465665"/>
              <a:gd name="connsiteY3" fmla="*/ 1494165 h 149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665" h="1494165">
                <a:moveTo>
                  <a:pt x="0" y="1494165"/>
                </a:moveTo>
                <a:lnTo>
                  <a:pt x="1465665" y="0"/>
                </a:lnTo>
                <a:lnTo>
                  <a:pt x="1465665" y="1490990"/>
                </a:lnTo>
                <a:lnTo>
                  <a:pt x="0" y="14941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9119E4-772C-88F1-2CC5-E9057E42E38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1893" y="6176963"/>
            <a:ext cx="522600" cy="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84969-7088-84A5-E826-453A1CFE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333595"/>
            <a:ext cx="10515600" cy="1242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31E8-2A1E-30CE-2304-5BB44DB1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80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B3410A-ADFE-ADA8-0F19-5215FFEDAA0C}"/>
              </a:ext>
            </a:extLst>
          </p:cNvPr>
          <p:cNvSpPr/>
          <p:nvPr userDrawn="1"/>
        </p:nvSpPr>
        <p:spPr>
          <a:xfrm>
            <a:off x="10726335" y="5363835"/>
            <a:ext cx="1465665" cy="1494165"/>
          </a:xfrm>
          <a:custGeom>
            <a:avLst/>
            <a:gdLst>
              <a:gd name="connsiteX0" fmla="*/ 0 w 1475190"/>
              <a:gd name="connsiteY0" fmla="*/ 0 h 1490990"/>
              <a:gd name="connsiteX1" fmla="*/ 1475190 w 1475190"/>
              <a:gd name="connsiteY1" fmla="*/ 0 h 1490990"/>
              <a:gd name="connsiteX2" fmla="*/ 1475190 w 1475190"/>
              <a:gd name="connsiteY2" fmla="*/ 1490990 h 1490990"/>
              <a:gd name="connsiteX3" fmla="*/ 0 w 1475190"/>
              <a:gd name="connsiteY3" fmla="*/ 1490990 h 1490990"/>
              <a:gd name="connsiteX4" fmla="*/ 0 w 1475190"/>
              <a:gd name="connsiteY4" fmla="*/ 0 h 1490990"/>
              <a:gd name="connsiteX0" fmla="*/ 0 w 1475190"/>
              <a:gd name="connsiteY0" fmla="*/ 1490990 h 1490990"/>
              <a:gd name="connsiteX1" fmla="*/ 1475190 w 1475190"/>
              <a:gd name="connsiteY1" fmla="*/ 0 h 1490990"/>
              <a:gd name="connsiteX2" fmla="*/ 1475190 w 1475190"/>
              <a:gd name="connsiteY2" fmla="*/ 1490990 h 1490990"/>
              <a:gd name="connsiteX3" fmla="*/ 0 w 1475190"/>
              <a:gd name="connsiteY3" fmla="*/ 1490990 h 1490990"/>
              <a:gd name="connsiteX0" fmla="*/ 0 w 1465665"/>
              <a:gd name="connsiteY0" fmla="*/ 1494165 h 1494165"/>
              <a:gd name="connsiteX1" fmla="*/ 1465665 w 1465665"/>
              <a:gd name="connsiteY1" fmla="*/ 0 h 1494165"/>
              <a:gd name="connsiteX2" fmla="*/ 1465665 w 1465665"/>
              <a:gd name="connsiteY2" fmla="*/ 1490990 h 1494165"/>
              <a:gd name="connsiteX3" fmla="*/ 0 w 1465665"/>
              <a:gd name="connsiteY3" fmla="*/ 1494165 h 149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5665" h="1494165">
                <a:moveTo>
                  <a:pt x="0" y="1494165"/>
                </a:moveTo>
                <a:lnTo>
                  <a:pt x="1465665" y="0"/>
                </a:lnTo>
                <a:lnTo>
                  <a:pt x="1465665" y="1490990"/>
                </a:lnTo>
                <a:lnTo>
                  <a:pt x="0" y="14941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EB1D80-E5F9-67D9-C261-CC5269A26B0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91893" y="6176963"/>
            <a:ext cx="522600" cy="52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01CE610-26D6-F046-56F8-2BDA36BE5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668" y="1261533"/>
            <a:ext cx="5865711" cy="1982810"/>
          </a:xfrm>
        </p:spPr>
        <p:txBody>
          <a:bodyPr/>
          <a:lstStyle/>
          <a:p>
            <a:r>
              <a:rPr lang="en-BE" dirty="0"/>
              <a:t>Click here to edit</a:t>
            </a:r>
            <a:br>
              <a:rPr lang="en-BE" dirty="0"/>
            </a:br>
            <a:r>
              <a:rPr lang="en-BE" dirty="0"/>
              <a:t>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B54F000-9F7D-C09B-9DAB-E77DF23E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9669" y="3343826"/>
            <a:ext cx="5865711" cy="792667"/>
          </a:xfrm>
        </p:spPr>
        <p:txBody>
          <a:bodyPr/>
          <a:lstStyle/>
          <a:p>
            <a:r>
              <a:rPr lang="en-BE" dirty="0"/>
              <a:t>Click to add subtitle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391277C-EB68-6837-E346-352D538ACC68}"/>
              </a:ext>
            </a:extLst>
          </p:cNvPr>
          <p:cNvSpPr txBox="1">
            <a:spLocks/>
          </p:cNvSpPr>
          <p:nvPr/>
        </p:nvSpPr>
        <p:spPr>
          <a:xfrm>
            <a:off x="5759669" y="4619720"/>
            <a:ext cx="5865711" cy="792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400" kern="1200">
                <a:solidFill>
                  <a:srgbClr val="2990E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Speaker name</a:t>
            </a:r>
            <a:br>
              <a:rPr lang="en-GB" sz="1800" dirty="0"/>
            </a:br>
            <a:r>
              <a:rPr lang="en-GB" sz="1800" dirty="0"/>
              <a:t>Date</a:t>
            </a:r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12372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7895-669E-A7F1-7510-49B57893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C772-EDBC-6372-59C3-525E75552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534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D2B6-5833-83F5-BAD5-A4C0456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75A2-0D65-4400-2487-6906558A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518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CAC2-E3E7-7F1B-6821-87D56363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6A22-D4F8-321F-B92B-409DEC04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08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DB96-F3A5-D0E0-0DBA-402916772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sz="44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75A8-2A1E-85E1-5125-9EDF5BD75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</a:t>
            </a:r>
            <a:r>
              <a:rPr lang="en-BE" dirty="0"/>
              <a:t>irst</a:t>
            </a:r>
            <a:r>
              <a:rPr lang="en-GB" dirty="0" err="1"/>
              <a:t>nam</a:t>
            </a:r>
            <a:r>
              <a:rPr lang="en-BE" dirty="0"/>
              <a:t>e.name@eurocontrol.int</a:t>
            </a:r>
          </a:p>
          <a:p>
            <a:r>
              <a:rPr lang="en-BE" dirty="0"/>
              <a:t>www.euroc</a:t>
            </a:r>
            <a:r>
              <a:rPr lang="en-GB" dirty="0"/>
              <a:t>o</a:t>
            </a:r>
            <a:r>
              <a:rPr lang="en-BE" dirty="0"/>
              <a:t>ntrol.int</a:t>
            </a:r>
          </a:p>
        </p:txBody>
      </p:sp>
    </p:spTree>
    <p:extLst>
      <p:ext uri="{BB962C8B-B14F-4D97-AF65-F5344CB8AC3E}">
        <p14:creationId xmlns:p14="http://schemas.microsoft.com/office/powerpoint/2010/main" val="6742764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gency template 2024.pptx  -  Read-Only" id="{27D62772-EEC8-45AB-99D1-6B27F294AE67}" vid="{9AC6D6A9-39F7-4448-8600-AE7A93F96011}"/>
    </a:ext>
  </a:extLst>
</a:theme>
</file>

<file path=ppt/theme/theme2.xml><?xml version="1.0" encoding="utf-8"?>
<a:theme xmlns:a="http://schemas.openxmlformats.org/drawingml/2006/main" name="Office Theme">
  <a:themeElements>
    <a:clrScheme name="CORPORA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1A3565"/>
      </a:accent1>
      <a:accent2>
        <a:srgbClr val="009CD7"/>
      </a:accent2>
      <a:accent3>
        <a:srgbClr val="8BB53A"/>
      </a:accent3>
      <a:accent4>
        <a:srgbClr val="FF2600"/>
      </a:accent4>
      <a:accent5>
        <a:srgbClr val="FF9500"/>
      </a:accent5>
      <a:accent6>
        <a:srgbClr val="FFC200"/>
      </a:accent6>
      <a:hlink>
        <a:srgbClr val="DB00A9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gency template 2024.pptx  -  Read-Only" id="{27D62772-EEC8-45AB-99D1-6B27F294AE67}" vid="{E9ED4C50-8673-4BCA-8EB5-144221CFE2A1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gency template 2024.pptx  -  Read-Only" id="{27D62772-EEC8-45AB-99D1-6B27F294AE67}" vid="{BA92B508-6403-4F4E-BADB-73B50C9740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CDocument" ma:contentTypeID="0x010100CEFBA9774AC9B7469FBCCFCC8580DDA400E4B157B1C699764E8891FBB217837A00" ma:contentTypeVersion="31" ma:contentTypeDescription="Eurocontrol Document" ma:contentTypeScope="" ma:versionID="1b8d2e769e61a95937b73c02b2e9f1e1">
  <xsd:schema xmlns:xsd="http://www.w3.org/2001/XMLSchema" xmlns:xs="http://www.w3.org/2001/XMLSchema" xmlns:p="http://schemas.microsoft.com/office/2006/metadata/properties" xmlns:ns2="4d475fc6-566e-42cf-b398-8efb44d73ac7" xmlns:ns3="84f19ed6-bc38-43f5-b20b-5afa09cb8ec7" targetNamespace="http://schemas.microsoft.com/office/2006/metadata/properties" ma:root="true" ma:fieldsID="898041540c6ae6e9dda7b2c1d12dfc20" ns2:_="" ns3:_="">
    <xsd:import namespace="4d475fc6-566e-42cf-b398-8efb44d73ac7"/>
    <xsd:import namespace="84f19ed6-bc38-43f5-b20b-5afa09cb8ec7"/>
    <xsd:element name="properties">
      <xsd:complexType>
        <xsd:sequence>
          <xsd:element name="documentManagement">
            <xsd:complexType>
              <xsd:all>
                <xsd:element ref="ns2:ECDocOwner" minOccurs="0"/>
                <xsd:element ref="ns2:TaxCatchAll" minOccurs="0"/>
                <xsd:element ref="ns2:ECLanguage" minOccurs="0"/>
                <xsd:element ref="ns2:ECDocumentType"/>
                <xsd:element ref="ns2:ECBusinessAreaNote" minOccurs="0"/>
                <xsd:element ref="ns2:ECKeywordsNote" minOccurs="0"/>
                <xsd:element ref="ns2:TaxCatchAllLabe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odifi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475fc6-566e-42cf-b398-8efb44d73ac7" elementFormDefault="qualified">
    <xsd:import namespace="http://schemas.microsoft.com/office/2006/documentManagement/types"/>
    <xsd:import namespace="http://schemas.microsoft.com/office/infopath/2007/PartnerControls"/>
    <xsd:element name="ECDocOwner" ma:index="1" nillable="true" ma:displayName="Doc Owner" ma:SharePointGroup="0" ma:internalName="ECDocOwn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4" nillable="true" ma:displayName="Taxonomy Catch All Column" ma:hidden="true" ma:list="{fe82e88d-9f68-4bdd-8c25-2446d1f15610}" ma:internalName="TaxCatchAll" ma:readOnly="false" ma:showField="CatchAllData" ma:web="4d475fc6-566e-42cf-b398-8efb44d73a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CLanguage" ma:index="5" nillable="true" ma:displayName="Language" ma:default="English" ma:format="Dropdown" ma:internalName="ECLanguage" ma:readOnly="false">
      <xsd:simpleType>
        <xsd:union memberTypes="dms:Text">
          <xsd:simpleType>
            <xsd:restriction base="dms:Choice">
              <xsd:enumeration value="English"/>
              <xsd:enumeration value="French"/>
              <xsd:enumeration value="French/English"/>
            </xsd:restriction>
          </xsd:simpleType>
        </xsd:union>
      </xsd:simpleType>
    </xsd:element>
    <xsd:element name="ECDocumentType" ma:index="6" ma:displayName="Document Type" ma:default="Document" ma:format="Dropdown" ma:internalName="ECDocumentType">
      <xsd:simpleType>
        <xsd:union memberTypes="dms:Text">
          <xsd:simpleType>
            <xsd:restriction base="dms:Choice">
              <xsd:enumeration value="Rules"/>
              <xsd:enumeration value="Forms"/>
              <xsd:enumeration value="Useful information"/>
              <xsd:enumeration value="Document"/>
            </xsd:restriction>
          </xsd:simpleType>
        </xsd:union>
      </xsd:simpleType>
    </xsd:element>
    <xsd:element name="ECBusinessAreaNote" ma:index="14" nillable="true" ma:taxonomy="true" ma:internalName="ECBusinessAreaNote" ma:taxonomyFieldName="ECBusinessArea" ma:displayName="Business Area" ma:readOnly="false" ma:fieldId="{37d08d73-368a-4fe6-8110-9b3f430087b2}" ma:taxonomyMulti="true" ma:sspId="6e0a0760-558a-4e73-b010-5bf02b179f8d" ma:termSetId="4241cab0-9df6-4527-ae1a-ca7d81cc8c0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CKeywordsNote" ma:index="15" nillable="true" ma:taxonomy="true" ma:internalName="ECKeywordsNote" ma:taxonomyFieldName="ECKeywords" ma:displayName="Keywords" ma:readOnly="false" ma:default="1;#in memoriam|94dbf75b-c192-413e-bdff-773899f86cec" ma:fieldId="{bb53811f-f974-4e01-ab03-609581c50749}" ma:taxonomyMulti="true" ma:sspId="6e0a0760-558a-4e73-b010-5bf02b179f8d" ma:termSetId="fabeeec4-ee4d-455c-a697-36a6a30c6bf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Label" ma:index="16" nillable="true" ma:displayName="Taxonomy Catch All Column1" ma:hidden="true" ma:list="{fe82e88d-9f68-4bdd-8c25-2446d1f15610}" ma:internalName="TaxCatchAllLabel" ma:readOnly="false" ma:showField="CatchAllDataLabel" ma:web="4d475fc6-566e-42cf-b398-8efb44d73a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19ed6-bc38-43f5-b20b-5afa09cb8e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6e0a0760-558a-4e73-b010-5bf02b179f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odifiedby" ma:index="30" nillable="true" ma:displayName="Modified by" ma:format="Dropdown" ma:indexed="true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CDocOwner xmlns="4d475fc6-566e-42cf-b398-8efb44d73ac7">
      <UserInfo>
        <DisplayName>PASQUINI Lucia</DisplayName>
        <AccountId>191</AccountId>
        <AccountType/>
      </UserInfo>
    </ECDocOwner>
    <ECLanguage xmlns="4d475fc6-566e-42cf-b398-8efb44d73ac7">English</ECLanguage>
    <ECDocumentType xmlns="4d475fc6-566e-42cf-b398-8efb44d73ac7">Document</ECDocumentType>
    <lcf76f155ced4ddcb4097134ff3c332f xmlns="84f19ed6-bc38-43f5-b20b-5afa09cb8ec7">
      <Terms xmlns="http://schemas.microsoft.com/office/infopath/2007/PartnerControls"/>
    </lcf76f155ced4ddcb4097134ff3c332f>
    <ECBusinessAreaNote xmlns="4d475fc6-566e-42cf-b398-8efb44d73ac7">
      <Terms xmlns="http://schemas.microsoft.com/office/infopath/2007/PartnerControls"/>
    </ECBusinessAreaNote>
    <Modifiedby xmlns="84f19ed6-bc38-43f5-b20b-5afa09cb8ec7">
      <UserInfo>
        <DisplayName/>
        <AccountId xsi:nil="true"/>
        <AccountType/>
      </UserInfo>
    </Modifiedby>
    <TaxCatchAll xmlns="4d475fc6-566e-42cf-b398-8efb44d73ac7" xsi:nil="true"/>
    <TaxCatchAllLabel xmlns="4d475fc6-566e-42cf-b398-8efb44d73ac7" xsi:nil="true"/>
    <ECKeywordsNote xmlns="4d475fc6-566e-42cf-b398-8efb44d73ac7">
      <Terms xmlns="http://schemas.microsoft.com/office/infopath/2007/PartnerControls"/>
    </ECKeywordsNote>
  </documentManagement>
</p:properties>
</file>

<file path=customXml/itemProps1.xml><?xml version="1.0" encoding="utf-8"?>
<ds:datastoreItem xmlns:ds="http://schemas.openxmlformats.org/officeDocument/2006/customXml" ds:itemID="{A21D2A5E-537D-4E97-A220-BB1846B64E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DF16BE-D859-4906-A4B5-C5FB07DD84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475fc6-566e-42cf-b398-8efb44d73ac7"/>
    <ds:schemaRef ds:uri="84f19ed6-bc38-43f5-b20b-5afa09cb8e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5401AD-94C8-42C6-8E85-B3FF7CFF4D6F}">
  <ds:schemaRefs>
    <ds:schemaRef ds:uri="http://schemas.microsoft.com/office/2006/metadata/properties"/>
    <ds:schemaRef ds:uri="http://schemas.microsoft.com/office/infopath/2007/PartnerControls"/>
    <ds:schemaRef ds:uri="4d475fc6-566e-42cf-b398-8efb44d73ac7"/>
    <ds:schemaRef ds:uri="84f19ed6-bc38-43f5-b20b-5afa09cb8ec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template 2024</Template>
  <TotalTime>30</TotalTime>
  <Words>48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2_Office Theme</vt:lpstr>
      <vt:lpstr>Office Theme</vt:lpstr>
      <vt:lpstr>1_Office Theme</vt:lpstr>
      <vt:lpstr>Click here to edit master title style</vt:lpstr>
      <vt:lpstr>Click to add title</vt:lpstr>
      <vt:lpstr>Click to add title</vt:lpstr>
      <vt:lpstr>Click to add title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SPINIELLI Enrico</dc:creator>
  <cp:lastModifiedBy>SPINIELLI Enrico</cp:lastModifiedBy>
  <cp:revision>3</cp:revision>
  <dcterms:created xsi:type="dcterms:W3CDTF">2024-09-20T07:36:18Z</dcterms:created>
  <dcterms:modified xsi:type="dcterms:W3CDTF">2024-09-20T12:43:41Z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0x010100CEFBA9774AC9B7469FBCCFCC8580DDA400E4B157B1C699764E8891FBB217837A00</vt:lpwstr>
  </property>
  <property fmtid="{D5CDD505-2E9C-101B-9397-08002B2CF9AE}" pid="3" name="MediaServiceImageTags">
    <vt:lpwstr/>
  </property>
  <property fmtid="{D5CDD505-2E9C-101B-9397-08002B2CF9AE}" pid="4" name="ECKeywords">
    <vt:lpwstr/>
  </property>
  <property fmtid="{D5CDD505-2E9C-101B-9397-08002B2CF9AE}" pid="5" name="ECBusinessArea">
    <vt:lpwstr/>
  </property>
</Properties>
</file>