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819" autoAdjust="0"/>
    <p:restoredTop sz="96240" autoAdjust="0"/>
  </p:normalViewPr>
  <p:slideViewPr>
    <p:cSldViewPr snapToGrid="0" snapToObjects="1">
      <p:cViewPr varScale="1">
        <p:scale>
          <a:sx n="126" d="100"/>
          <a:sy n="126" d="100"/>
        </p:scale>
        <p:origin x="512" y="192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00" y="856800"/>
            <a:ext cx="5864400" cy="2386800"/>
          </a:xfrm>
        </p:spPr>
        <p:txBody>
          <a:bodyPr lIns="90000" anchor="b" anchorCtr="0">
            <a:normAutofit/>
          </a:bodyPr>
          <a:lstStyle>
            <a:lvl1pPr algn="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00" y="3367982"/>
            <a:ext cx="5864400" cy="1190955"/>
          </a:xfrm>
        </p:spPr>
        <p:txBody>
          <a:bodyPr lIns="90000"/>
          <a:lstStyle>
            <a:lvl1pPr marL="0" indent="0" algn="r">
              <a:buNone/>
              <a:defRPr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9229" y="4683319"/>
            <a:ext cx="2845171" cy="365125"/>
          </a:xfrm>
        </p:spPr>
        <p:txBody>
          <a:bodyPr/>
          <a:lstStyle>
            <a:lvl1pPr algn="r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1EB5C9-1307-BA42-ABA2-0BC069CD8E7F}" type="datetimeFigureOut">
              <a:rPr lang="en-GB" smtClean="0"/>
              <a:pPr/>
              <a:t>9/20/24</a:t>
            </a:fld>
            <a:endParaRPr lang="en-GB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AF3299A-E0CE-E8E7-961E-B6C1D59869EE}"/>
              </a:ext>
            </a:extLst>
          </p:cNvPr>
          <p:cNvSpPr/>
          <p:nvPr userDrawn="1"/>
        </p:nvSpPr>
        <p:spPr>
          <a:xfrm>
            <a:off x="-1" y="1"/>
            <a:ext cx="7814133" cy="6874551"/>
          </a:xfrm>
          <a:custGeom>
            <a:avLst/>
            <a:gdLst>
              <a:gd name="connsiteX0" fmla="*/ 7123176 w 7123176"/>
              <a:gd name="connsiteY0" fmla="*/ 0 h 6949440"/>
              <a:gd name="connsiteX1" fmla="*/ 310896 w 7123176"/>
              <a:gd name="connsiteY1" fmla="*/ 694944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949440"/>
              <a:gd name="connsiteX1" fmla="*/ 979671 w 7123176"/>
              <a:gd name="connsiteY1" fmla="*/ 626128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261280"/>
              <a:gd name="connsiteX1" fmla="*/ 979671 w 7123176"/>
              <a:gd name="connsiteY1" fmla="*/ 6261280 h 6261280"/>
              <a:gd name="connsiteX2" fmla="*/ 0 w 7123176"/>
              <a:gd name="connsiteY2" fmla="*/ 6261280 h 6261280"/>
              <a:gd name="connsiteX3" fmla="*/ 0 w 7123176"/>
              <a:gd name="connsiteY3" fmla="*/ 0 h 6261280"/>
              <a:gd name="connsiteX4" fmla="*/ 82296 w 7123176"/>
              <a:gd name="connsiteY4" fmla="*/ 0 h 6261280"/>
              <a:gd name="connsiteX5" fmla="*/ 7123176 w 7123176"/>
              <a:gd name="connsiteY5" fmla="*/ 0 h 6261280"/>
              <a:gd name="connsiteX0" fmla="*/ 7123176 w 7123176"/>
              <a:gd name="connsiteY0" fmla="*/ 0 h 6265587"/>
              <a:gd name="connsiteX1" fmla="*/ 979671 w 7123176"/>
              <a:gd name="connsiteY1" fmla="*/ 6261280 h 6265587"/>
              <a:gd name="connsiteX2" fmla="*/ 0 w 7123176"/>
              <a:gd name="connsiteY2" fmla="*/ 6261280 h 6265587"/>
              <a:gd name="connsiteX3" fmla="*/ 0 w 7123176"/>
              <a:gd name="connsiteY3" fmla="*/ 0 h 6265587"/>
              <a:gd name="connsiteX4" fmla="*/ 82296 w 7123176"/>
              <a:gd name="connsiteY4" fmla="*/ 0 h 6265587"/>
              <a:gd name="connsiteX5" fmla="*/ 7123176 w 7123176"/>
              <a:gd name="connsiteY5" fmla="*/ 0 h 6265587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6128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  <a:gd name="connsiteX0" fmla="*/ 7123176 w 7123176"/>
              <a:gd name="connsiteY0" fmla="*/ 0 h 6293133"/>
              <a:gd name="connsiteX1" fmla="*/ 950593 w 7123176"/>
              <a:gd name="connsiteY1" fmla="*/ 6280708 h 6293133"/>
              <a:gd name="connsiteX2" fmla="*/ 0 w 7123176"/>
              <a:gd name="connsiteY2" fmla="*/ 6290422 h 6293133"/>
              <a:gd name="connsiteX3" fmla="*/ 0 w 7123176"/>
              <a:gd name="connsiteY3" fmla="*/ 0 h 6293133"/>
              <a:gd name="connsiteX4" fmla="*/ 82296 w 7123176"/>
              <a:gd name="connsiteY4" fmla="*/ 0 h 6293133"/>
              <a:gd name="connsiteX5" fmla="*/ 7123176 w 7123176"/>
              <a:gd name="connsiteY5" fmla="*/ 0 h 6293133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7456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3176" h="6280708">
                <a:moveTo>
                  <a:pt x="7123176" y="0"/>
                </a:moveTo>
                <a:lnTo>
                  <a:pt x="950593" y="6280708"/>
                </a:lnTo>
                <a:lnTo>
                  <a:pt x="0" y="6274560"/>
                </a:lnTo>
                <a:lnTo>
                  <a:pt x="0" y="0"/>
                </a:lnTo>
                <a:lnTo>
                  <a:pt x="82296" y="0"/>
                </a:lnTo>
                <a:lnTo>
                  <a:pt x="7123176" y="0"/>
                </a:lnTo>
                <a:close/>
              </a:path>
            </a:pathLst>
          </a:custGeom>
          <a:solidFill>
            <a:srgbClr val="013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050B29FE-25A6-940D-475A-1BB451A87D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1" y="412253"/>
            <a:ext cx="2735261" cy="1526275"/>
          </a:xfrm>
          <a:prstGeom prst="rect">
            <a:avLst/>
          </a:prstGeom>
        </p:spPr>
      </p:pic>
      <p:pic>
        <p:nvPicPr>
          <p:cNvPr id="12" name="Picture 11" descr="A logo with colorful letters and a star&#10;&#10;Description automatically generated">
            <a:extLst>
              <a:ext uri="{FF2B5EF4-FFF2-40B4-BE49-F238E27FC236}">
                <a16:creationId xmlns:a16="http://schemas.microsoft.com/office/drawing/2014/main" id="{AE34D6BE-FE77-3525-DD3A-5EE2E85BCE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8" y="5765256"/>
            <a:ext cx="4315632" cy="7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355" y="274639"/>
            <a:ext cx="274355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81" y="274639"/>
            <a:ext cx="802744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09" y="4406901"/>
            <a:ext cx="1036455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09" y="2906713"/>
            <a:ext cx="1036455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81" y="1600201"/>
            <a:ext cx="53855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410" y="1600201"/>
            <a:ext cx="53855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2" y="1535113"/>
            <a:ext cx="5387619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82" y="2174875"/>
            <a:ext cx="5387619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79" y="1535113"/>
            <a:ext cx="538973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79" y="2174875"/>
            <a:ext cx="538973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83" y="273049"/>
            <a:ext cx="4011606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54" y="273057"/>
            <a:ext cx="6816554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83" y="1435104"/>
            <a:ext cx="4011606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28" y="4800601"/>
            <a:ext cx="7316153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028" y="612775"/>
            <a:ext cx="7316153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028" y="5367343"/>
            <a:ext cx="7316153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82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82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83" y="6356352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145" y="6356352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8742" y="6356352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35BB482-439A-B4BE-78E7-D0358DD62444}"/>
              </a:ext>
            </a:extLst>
          </p:cNvPr>
          <p:cNvSpPr/>
          <p:nvPr userDrawn="1"/>
        </p:nvSpPr>
        <p:spPr>
          <a:xfrm>
            <a:off x="10726335" y="5363835"/>
            <a:ext cx="1465665" cy="1494165"/>
          </a:xfrm>
          <a:custGeom>
            <a:avLst/>
            <a:gdLst>
              <a:gd name="connsiteX0" fmla="*/ 0 w 1475190"/>
              <a:gd name="connsiteY0" fmla="*/ 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4" fmla="*/ 0 w 1475190"/>
              <a:gd name="connsiteY4" fmla="*/ 0 h 1490990"/>
              <a:gd name="connsiteX0" fmla="*/ 0 w 1475190"/>
              <a:gd name="connsiteY0" fmla="*/ 149099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0" fmla="*/ 0 w 1465665"/>
              <a:gd name="connsiteY0" fmla="*/ 1494165 h 1494165"/>
              <a:gd name="connsiteX1" fmla="*/ 1465665 w 1465665"/>
              <a:gd name="connsiteY1" fmla="*/ 0 h 1494165"/>
              <a:gd name="connsiteX2" fmla="*/ 1465665 w 1465665"/>
              <a:gd name="connsiteY2" fmla="*/ 1490990 h 1494165"/>
              <a:gd name="connsiteX3" fmla="*/ 0 w 1465665"/>
              <a:gd name="connsiteY3" fmla="*/ 1494165 h 14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665" h="1494165">
                <a:moveTo>
                  <a:pt x="0" y="1494165"/>
                </a:moveTo>
                <a:lnTo>
                  <a:pt x="1465665" y="0"/>
                </a:lnTo>
                <a:lnTo>
                  <a:pt x="1465665" y="1490990"/>
                </a:lnTo>
                <a:lnTo>
                  <a:pt x="0" y="149416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F9CF3D-60B8-1D3B-E942-2E56AFBBBB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1893" y="6176963"/>
            <a:ext cx="522600" cy="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</Words>
  <Application>Microsoft Macintosh PowerPoint</Application>
  <PresentationFormat>Custom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SPINIELLI Enrico</cp:lastModifiedBy>
  <cp:revision>19</cp:revision>
  <dcterms:created xsi:type="dcterms:W3CDTF">2017-06-05T14:10:58Z</dcterms:created>
  <dcterms:modified xsi:type="dcterms:W3CDTF">2024-09-20T13:01:22Z</dcterms:modified>
</cp:coreProperties>
</file>