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4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1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6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8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482E-0342-4616-B72B-6EFD5DCF7268}" type="datetimeFigureOut">
              <a:rPr lang="en-GB" smtClean="0"/>
              <a:t>04-02-2019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A8FA-0E3E-4EA8-9145-6DD03DB8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Slide pack contains draft or final figures, we were unable to diagram for the 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8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13656" y="1908464"/>
            <a:ext cx="1800200" cy="115212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/>
              <a:t>Surveillance Data Feeds</a:t>
            </a:r>
            <a:endParaRPr lang="en-GB" sz="1600" dirty="0"/>
          </a:p>
        </p:txBody>
      </p:sp>
      <p:sp>
        <p:nvSpPr>
          <p:cNvPr id="5" name="Oval 4"/>
          <p:cNvSpPr/>
          <p:nvPr/>
        </p:nvSpPr>
        <p:spPr>
          <a:xfrm>
            <a:off x="473696" y="3708664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617712" y="39966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712" y="428472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3696" y="4280613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26096" y="39878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6096" y="3861064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>
            <a:off x="770112" y="41490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0112" y="443712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26096" y="4433013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78496" y="41402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78496" y="4013464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922512" y="43014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2512" y="458952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78496" y="4585413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30896" y="4292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720" y="3547055"/>
            <a:ext cx="99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/>
              <a:t>Reported Data</a:t>
            </a:r>
            <a:endParaRPr lang="en-GB" sz="1600" dirty="0"/>
          </a:p>
        </p:txBody>
      </p:sp>
      <p:sp>
        <p:nvSpPr>
          <p:cNvPr id="25" name="Can 24"/>
          <p:cNvSpPr/>
          <p:nvPr/>
        </p:nvSpPr>
        <p:spPr>
          <a:xfrm>
            <a:off x="3354016" y="2268504"/>
            <a:ext cx="648072" cy="846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>
            <a:off x="3002360" y="2719708"/>
            <a:ext cx="648072" cy="846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3156167" y="3360732"/>
            <a:ext cx="648072" cy="846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398887" y="4318045"/>
            <a:ext cx="174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EUROCONTROL Data Warehouse &amp;</a:t>
            </a:r>
          </a:p>
          <a:p>
            <a:r>
              <a:rPr lang="en-GB" sz="1600" dirty="0" smtClean="0"/>
              <a:t>Data Processing</a:t>
            </a:r>
            <a:endParaRPr lang="en-GB" sz="1600" dirty="0"/>
          </a:p>
        </p:txBody>
      </p:sp>
      <p:sp>
        <p:nvSpPr>
          <p:cNvPr id="29" name="Can 28"/>
          <p:cNvSpPr/>
          <p:nvPr/>
        </p:nvSpPr>
        <p:spPr>
          <a:xfrm>
            <a:off x="2318177" y="3170393"/>
            <a:ext cx="648072" cy="846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129880" y="1692440"/>
            <a:ext cx="2160240" cy="360040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1985864" y="2340512"/>
            <a:ext cx="432048" cy="35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1882757" y="3931187"/>
            <a:ext cx="432048" cy="35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4146049" y="3149765"/>
            <a:ext cx="432048" cy="35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Multidocument 33"/>
          <p:cNvSpPr/>
          <p:nvPr/>
        </p:nvSpPr>
        <p:spPr>
          <a:xfrm>
            <a:off x="4650160" y="2735585"/>
            <a:ext cx="1656184" cy="1190232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Analytic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6882408" y="1908464"/>
            <a:ext cx="1728192" cy="1190232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Performance-related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666384" y="1700808"/>
            <a:ext cx="2160240" cy="360040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810400" y="495428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Reproducible Paper</a:t>
            </a:r>
            <a:endParaRPr lang="en-GB" sz="1600" dirty="0"/>
          </a:p>
        </p:txBody>
      </p:sp>
      <p:sp>
        <p:nvSpPr>
          <p:cNvPr id="38" name="Flowchart: Internal Storage 37"/>
          <p:cNvSpPr/>
          <p:nvPr/>
        </p:nvSpPr>
        <p:spPr>
          <a:xfrm>
            <a:off x="6954416" y="3204608"/>
            <a:ext cx="1656184" cy="771098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39" name="Flowchart: Internal Storage 38"/>
          <p:cNvSpPr/>
          <p:nvPr/>
        </p:nvSpPr>
        <p:spPr>
          <a:xfrm>
            <a:off x="6954416" y="4140712"/>
            <a:ext cx="1656184" cy="771098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Visualisations</a:t>
            </a:r>
            <a:endParaRPr lang="en-GB" dirty="0"/>
          </a:p>
        </p:txBody>
      </p:sp>
      <p:sp>
        <p:nvSpPr>
          <p:cNvPr id="40" name="Right Arrow 39"/>
          <p:cNvSpPr/>
          <p:nvPr/>
        </p:nvSpPr>
        <p:spPr>
          <a:xfrm>
            <a:off x="6378352" y="3132600"/>
            <a:ext cx="432048" cy="35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409800" y="118838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Source Data</a:t>
            </a:r>
            <a:endParaRPr lang="en-GB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8097" y="119833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Analytic Data</a:t>
            </a:r>
            <a:endParaRPr lang="en-GB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020272" y="118922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Results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7077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4</cp:revision>
  <dcterms:created xsi:type="dcterms:W3CDTF">2019-02-04T21:49:47Z</dcterms:created>
  <dcterms:modified xsi:type="dcterms:W3CDTF">2019-02-04T22:12:27Z</dcterms:modified>
</cp:coreProperties>
</file>