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E6EF"/>
    <a:srgbClr val="FD874E"/>
    <a:srgbClr val="EAD7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77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C2EFC-1A5F-B4AB-76DE-C27041D58C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A0E2641-9769-0F5C-D544-48DE355A2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FBEF26-A3A7-2F50-EC30-84CFC6153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44F1C2-2472-B350-E663-8AE2722F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70E024-513E-A3BE-B77F-C7CA0B8C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0268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1ECF7-F09C-CCF0-1ACF-47F1F557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FAF50A-FA09-7DCC-3424-08ADFD9F4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CE83C2-B7BE-66D9-BF96-DCEA72C4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4E9BE5-0B1B-5D1F-1536-73851186D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76D749-5977-2E63-53F7-710D73586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7503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E157F1F-D6F9-03E9-63AE-25DB305A3D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4D35F8-19A1-AE1C-5FEB-3AF2C9847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6BCF59-11A5-03E6-CE03-023FE11D0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499F93-4168-773A-5B47-7040ECF61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3F9F012-673E-1928-B33E-FABE4BE11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0668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CA097-EAFD-EC32-7BCE-2387B0E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BDC098-2E63-93DD-C5A1-DB85C3F87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3FF31F-4BB2-17F9-7F76-BF9E505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6B6BA1-69A0-CF88-242E-0FB10D141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DA40CF-1E8B-C092-3703-2D7A246D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149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7A8031-C3C1-8F71-C710-7CE2C2D99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98CA9B4-D03B-7D7A-0337-ACBFB20F0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31828D-F010-1845-2B94-CA345FF9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18AF33-5108-363F-FC03-7DE324068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30E524D-67BE-35AC-1391-DF57C0927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133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F59D5-8A5F-29E1-D905-97F481BD3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046DC-3C22-2480-6903-E68CAC2ECF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E69864-87C6-87B5-E690-3553F9F05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6A280AA-2CC7-A771-3156-737B0A944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7EB07EE-2240-C605-0B66-1342453D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1BDC4A0-30AE-C7BE-3368-28618BFE3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0410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BDAE07-2E4A-7712-86B3-989004DC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FE5E4-8CBF-91D3-B198-51EF7AEAC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F942CA-EA5B-D885-5F0E-E01362EED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2F895E4-4D06-C7F1-2337-A4558137C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C44DE-CA28-0F9E-9025-01568A9462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24C7E19-0200-A127-3B6D-0B67C339A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31E598C-F329-6294-FADC-F04B3F20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670686-1ABD-762C-A330-A755AD38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637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1DB7-25FA-2251-5928-3E5DEBC9E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4A178F0-E0F2-B7D2-FEDE-0308587B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3A4843-58A3-0798-D6FC-E0B8383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268A6CD-4798-6982-0121-CD543937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84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C9A06EC-B783-90B2-9C9B-1CB70DEF3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A65EE0-C3C4-B2C0-67F6-77C2DE688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0E11E0B-5D5A-7D16-C97D-991F3CAF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1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BE9F7-9D90-199E-4A4A-B61749CDC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AB29C6-393B-9A36-93FE-A24031717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379387-D2AE-D3F5-213C-3F8A47604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E2E9586-11B0-311C-D3BC-99651644A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4EB4E6-0C70-3BD1-CEB5-DE9466D8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EB6E30D-72DF-4DD5-B851-7B1E348C3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7313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BE366-07CF-7031-3055-1F9E964E5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EC22254-B56B-07AB-C424-FD60ADB730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941999-20FD-E85B-9DCF-9C5863224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DFF6BB0-A99F-8608-D19B-7984BC417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47F9DA5-C061-01A1-25DF-73F04AD1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4975964-E358-1F97-6DCA-8DCCA5D9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890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930326E-6D28-3756-328C-F3FC08A22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C11305-E1A1-9DFE-EE49-2C998EF53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DC13875-F3A2-90D6-5079-74C47FABA9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276EBC-5B42-4C29-AF2D-85D62C93C629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9B6421-DDC5-7059-8E12-7BFC47AA73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B89343-2565-F433-01AD-C07647866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D334B4-149C-40DE-A63C-A8389B9846D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033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7293D-7CEB-E7C8-302C-2061E8617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AACCBCD-F75C-D27C-4587-D0FDAD28FA0C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AD7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EB65789-F612-34B7-C0C4-C0CCBFB2052B}"/>
              </a:ext>
            </a:extLst>
          </p:cNvPr>
          <p:cNvSpPr/>
          <p:nvPr/>
        </p:nvSpPr>
        <p:spPr>
          <a:xfrm>
            <a:off x="2586566" y="829733"/>
            <a:ext cx="7018867" cy="4521201"/>
          </a:xfrm>
          <a:custGeom>
            <a:avLst/>
            <a:gdLst>
              <a:gd name="connsiteX0" fmla="*/ 0 w 7018867"/>
              <a:gd name="connsiteY0" fmla="*/ 178497 h 4521201"/>
              <a:gd name="connsiteX1" fmla="*/ 178497 w 7018867"/>
              <a:gd name="connsiteY1" fmla="*/ 0 h 4521201"/>
              <a:gd name="connsiteX2" fmla="*/ 911303 w 7018867"/>
              <a:gd name="connsiteY2" fmla="*/ 0 h 4521201"/>
              <a:gd name="connsiteX3" fmla="*/ 1444253 w 7018867"/>
              <a:gd name="connsiteY3" fmla="*/ 0 h 4521201"/>
              <a:gd name="connsiteX4" fmla="*/ 2243678 w 7018867"/>
              <a:gd name="connsiteY4" fmla="*/ 0 h 4521201"/>
              <a:gd name="connsiteX5" fmla="*/ 2909865 w 7018867"/>
              <a:gd name="connsiteY5" fmla="*/ 0 h 4521201"/>
              <a:gd name="connsiteX6" fmla="*/ 3709290 w 7018867"/>
              <a:gd name="connsiteY6" fmla="*/ 0 h 4521201"/>
              <a:gd name="connsiteX7" fmla="*/ 4442096 w 7018867"/>
              <a:gd name="connsiteY7" fmla="*/ 0 h 4521201"/>
              <a:gd name="connsiteX8" fmla="*/ 5041664 w 7018867"/>
              <a:gd name="connsiteY8" fmla="*/ 0 h 4521201"/>
              <a:gd name="connsiteX9" fmla="*/ 5774470 w 7018867"/>
              <a:gd name="connsiteY9" fmla="*/ 0 h 4521201"/>
              <a:gd name="connsiteX10" fmla="*/ 6840370 w 7018867"/>
              <a:gd name="connsiteY10" fmla="*/ 0 h 4521201"/>
              <a:gd name="connsiteX11" fmla="*/ 7018867 w 7018867"/>
              <a:gd name="connsiteY11" fmla="*/ 178497 h 4521201"/>
              <a:gd name="connsiteX12" fmla="*/ 7018867 w 7018867"/>
              <a:gd name="connsiteY12" fmla="*/ 914174 h 4521201"/>
              <a:gd name="connsiteX13" fmla="*/ 7018867 w 7018867"/>
              <a:gd name="connsiteY13" fmla="*/ 1608208 h 4521201"/>
              <a:gd name="connsiteX14" fmla="*/ 7018867 w 7018867"/>
              <a:gd name="connsiteY14" fmla="*/ 2385527 h 4521201"/>
              <a:gd name="connsiteX15" fmla="*/ 7018867 w 7018867"/>
              <a:gd name="connsiteY15" fmla="*/ 3037919 h 4521201"/>
              <a:gd name="connsiteX16" fmla="*/ 7018867 w 7018867"/>
              <a:gd name="connsiteY16" fmla="*/ 3648669 h 4521201"/>
              <a:gd name="connsiteX17" fmla="*/ 7018867 w 7018867"/>
              <a:gd name="connsiteY17" fmla="*/ 4342704 h 4521201"/>
              <a:gd name="connsiteX18" fmla="*/ 6840370 w 7018867"/>
              <a:gd name="connsiteY18" fmla="*/ 4521201 h 4521201"/>
              <a:gd name="connsiteX19" fmla="*/ 6174183 w 7018867"/>
              <a:gd name="connsiteY19" fmla="*/ 4521201 h 4521201"/>
              <a:gd name="connsiteX20" fmla="*/ 5374758 w 7018867"/>
              <a:gd name="connsiteY20" fmla="*/ 4521201 h 4521201"/>
              <a:gd name="connsiteX21" fmla="*/ 4641952 w 7018867"/>
              <a:gd name="connsiteY21" fmla="*/ 4521201 h 4521201"/>
              <a:gd name="connsiteX22" fmla="*/ 4109002 w 7018867"/>
              <a:gd name="connsiteY22" fmla="*/ 4521201 h 4521201"/>
              <a:gd name="connsiteX23" fmla="*/ 3376196 w 7018867"/>
              <a:gd name="connsiteY23" fmla="*/ 4521201 h 4521201"/>
              <a:gd name="connsiteX24" fmla="*/ 2776627 w 7018867"/>
              <a:gd name="connsiteY24" fmla="*/ 4521201 h 4521201"/>
              <a:gd name="connsiteX25" fmla="*/ 2243678 w 7018867"/>
              <a:gd name="connsiteY25" fmla="*/ 4521201 h 4521201"/>
              <a:gd name="connsiteX26" fmla="*/ 1777347 w 7018867"/>
              <a:gd name="connsiteY26" fmla="*/ 4521201 h 4521201"/>
              <a:gd name="connsiteX27" fmla="*/ 1244397 w 7018867"/>
              <a:gd name="connsiteY27" fmla="*/ 4521201 h 4521201"/>
              <a:gd name="connsiteX28" fmla="*/ 178497 w 7018867"/>
              <a:gd name="connsiteY28" fmla="*/ 4521201 h 4521201"/>
              <a:gd name="connsiteX29" fmla="*/ 0 w 7018867"/>
              <a:gd name="connsiteY29" fmla="*/ 4342704 h 4521201"/>
              <a:gd name="connsiteX30" fmla="*/ 0 w 7018867"/>
              <a:gd name="connsiteY30" fmla="*/ 3565385 h 4521201"/>
              <a:gd name="connsiteX31" fmla="*/ 0 w 7018867"/>
              <a:gd name="connsiteY31" fmla="*/ 2788067 h 4521201"/>
              <a:gd name="connsiteX32" fmla="*/ 0 w 7018867"/>
              <a:gd name="connsiteY32" fmla="*/ 2177316 h 4521201"/>
              <a:gd name="connsiteX33" fmla="*/ 0 w 7018867"/>
              <a:gd name="connsiteY33" fmla="*/ 1399998 h 4521201"/>
              <a:gd name="connsiteX34" fmla="*/ 0 w 7018867"/>
              <a:gd name="connsiteY34" fmla="*/ 789247 h 4521201"/>
              <a:gd name="connsiteX35" fmla="*/ 0 w 7018867"/>
              <a:gd name="connsiteY35" fmla="*/ 178497 h 452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7018867" h="4521201" fill="none" extrusionOk="0">
                <a:moveTo>
                  <a:pt x="0" y="178497"/>
                </a:moveTo>
                <a:cubicBezTo>
                  <a:pt x="7749" y="81453"/>
                  <a:pt x="68957" y="7076"/>
                  <a:pt x="178497" y="0"/>
                </a:cubicBezTo>
                <a:cubicBezTo>
                  <a:pt x="393355" y="1211"/>
                  <a:pt x="722129" y="-10270"/>
                  <a:pt x="911303" y="0"/>
                </a:cubicBezTo>
                <a:cubicBezTo>
                  <a:pt x="1100477" y="10270"/>
                  <a:pt x="1229984" y="-1745"/>
                  <a:pt x="1444253" y="0"/>
                </a:cubicBezTo>
                <a:cubicBezTo>
                  <a:pt x="1658522" y="1745"/>
                  <a:pt x="1850431" y="-6220"/>
                  <a:pt x="2243678" y="0"/>
                </a:cubicBezTo>
                <a:cubicBezTo>
                  <a:pt x="2636926" y="6220"/>
                  <a:pt x="2708896" y="10107"/>
                  <a:pt x="2909865" y="0"/>
                </a:cubicBezTo>
                <a:cubicBezTo>
                  <a:pt x="3110834" y="-10107"/>
                  <a:pt x="3445738" y="37799"/>
                  <a:pt x="3709290" y="0"/>
                </a:cubicBezTo>
                <a:cubicBezTo>
                  <a:pt x="3972843" y="-37799"/>
                  <a:pt x="4146498" y="-18444"/>
                  <a:pt x="4442096" y="0"/>
                </a:cubicBezTo>
                <a:cubicBezTo>
                  <a:pt x="4737694" y="18444"/>
                  <a:pt x="4886278" y="25256"/>
                  <a:pt x="5041664" y="0"/>
                </a:cubicBezTo>
                <a:cubicBezTo>
                  <a:pt x="5197050" y="-25256"/>
                  <a:pt x="5615968" y="-30554"/>
                  <a:pt x="5774470" y="0"/>
                </a:cubicBezTo>
                <a:cubicBezTo>
                  <a:pt x="5932972" y="30554"/>
                  <a:pt x="6558611" y="27487"/>
                  <a:pt x="6840370" y="0"/>
                </a:cubicBezTo>
                <a:cubicBezTo>
                  <a:pt x="6940780" y="-18485"/>
                  <a:pt x="7025702" y="59711"/>
                  <a:pt x="7018867" y="178497"/>
                </a:cubicBezTo>
                <a:cubicBezTo>
                  <a:pt x="7022388" y="406629"/>
                  <a:pt x="6992969" y="595804"/>
                  <a:pt x="7018867" y="914174"/>
                </a:cubicBezTo>
                <a:cubicBezTo>
                  <a:pt x="7044765" y="1232544"/>
                  <a:pt x="7024025" y="1459154"/>
                  <a:pt x="7018867" y="1608208"/>
                </a:cubicBezTo>
                <a:cubicBezTo>
                  <a:pt x="7013709" y="1757262"/>
                  <a:pt x="6981071" y="2192608"/>
                  <a:pt x="7018867" y="2385527"/>
                </a:cubicBezTo>
                <a:cubicBezTo>
                  <a:pt x="7056663" y="2578446"/>
                  <a:pt x="7035287" y="2823836"/>
                  <a:pt x="7018867" y="3037919"/>
                </a:cubicBezTo>
                <a:cubicBezTo>
                  <a:pt x="7002447" y="3252002"/>
                  <a:pt x="7037265" y="3454968"/>
                  <a:pt x="7018867" y="3648669"/>
                </a:cubicBezTo>
                <a:cubicBezTo>
                  <a:pt x="7000470" y="3842370"/>
                  <a:pt x="7013775" y="4168785"/>
                  <a:pt x="7018867" y="4342704"/>
                </a:cubicBezTo>
                <a:cubicBezTo>
                  <a:pt x="7001066" y="4447529"/>
                  <a:pt x="6938480" y="4497702"/>
                  <a:pt x="6840370" y="4521201"/>
                </a:cubicBezTo>
                <a:cubicBezTo>
                  <a:pt x="6531932" y="4537674"/>
                  <a:pt x="6380360" y="4551782"/>
                  <a:pt x="6174183" y="4521201"/>
                </a:cubicBezTo>
                <a:cubicBezTo>
                  <a:pt x="5968006" y="4490620"/>
                  <a:pt x="5537122" y="4520889"/>
                  <a:pt x="5374758" y="4521201"/>
                </a:cubicBezTo>
                <a:cubicBezTo>
                  <a:pt x="5212394" y="4521513"/>
                  <a:pt x="4860050" y="4517885"/>
                  <a:pt x="4641952" y="4521201"/>
                </a:cubicBezTo>
                <a:cubicBezTo>
                  <a:pt x="4423854" y="4524517"/>
                  <a:pt x="4299382" y="4540659"/>
                  <a:pt x="4109002" y="4521201"/>
                </a:cubicBezTo>
                <a:cubicBezTo>
                  <a:pt x="3918622" y="4501744"/>
                  <a:pt x="3552093" y="4554403"/>
                  <a:pt x="3376196" y="4521201"/>
                </a:cubicBezTo>
                <a:cubicBezTo>
                  <a:pt x="3200299" y="4487999"/>
                  <a:pt x="3048290" y="4541808"/>
                  <a:pt x="2776627" y="4521201"/>
                </a:cubicBezTo>
                <a:cubicBezTo>
                  <a:pt x="2504964" y="4500594"/>
                  <a:pt x="2372412" y="4499769"/>
                  <a:pt x="2243678" y="4521201"/>
                </a:cubicBezTo>
                <a:cubicBezTo>
                  <a:pt x="2114944" y="4542633"/>
                  <a:pt x="1997363" y="4531246"/>
                  <a:pt x="1777347" y="4521201"/>
                </a:cubicBezTo>
                <a:cubicBezTo>
                  <a:pt x="1557331" y="4511156"/>
                  <a:pt x="1426700" y="4522341"/>
                  <a:pt x="1244397" y="4521201"/>
                </a:cubicBezTo>
                <a:cubicBezTo>
                  <a:pt x="1062094" y="4520062"/>
                  <a:pt x="408864" y="4470536"/>
                  <a:pt x="178497" y="4521201"/>
                </a:cubicBezTo>
                <a:cubicBezTo>
                  <a:pt x="97507" y="4509085"/>
                  <a:pt x="17490" y="4426490"/>
                  <a:pt x="0" y="4342704"/>
                </a:cubicBezTo>
                <a:cubicBezTo>
                  <a:pt x="15366" y="4179363"/>
                  <a:pt x="35314" y="3820581"/>
                  <a:pt x="0" y="3565385"/>
                </a:cubicBezTo>
                <a:cubicBezTo>
                  <a:pt x="-35314" y="3310189"/>
                  <a:pt x="24260" y="3151986"/>
                  <a:pt x="0" y="2788067"/>
                </a:cubicBezTo>
                <a:cubicBezTo>
                  <a:pt x="-24260" y="2424148"/>
                  <a:pt x="-24980" y="2375866"/>
                  <a:pt x="0" y="2177316"/>
                </a:cubicBezTo>
                <a:cubicBezTo>
                  <a:pt x="24980" y="1978766"/>
                  <a:pt x="-20547" y="1595588"/>
                  <a:pt x="0" y="1399998"/>
                </a:cubicBezTo>
                <a:cubicBezTo>
                  <a:pt x="20547" y="1204408"/>
                  <a:pt x="4872" y="994846"/>
                  <a:pt x="0" y="789247"/>
                </a:cubicBezTo>
                <a:cubicBezTo>
                  <a:pt x="-4872" y="583648"/>
                  <a:pt x="-18861" y="335419"/>
                  <a:pt x="0" y="178497"/>
                </a:cubicBezTo>
                <a:close/>
              </a:path>
              <a:path w="7018867" h="4521201" stroke="0" extrusionOk="0">
                <a:moveTo>
                  <a:pt x="0" y="178497"/>
                </a:moveTo>
                <a:cubicBezTo>
                  <a:pt x="-9735" y="73911"/>
                  <a:pt x="72265" y="2871"/>
                  <a:pt x="178497" y="0"/>
                </a:cubicBezTo>
                <a:cubicBezTo>
                  <a:pt x="367805" y="5814"/>
                  <a:pt x="641324" y="35148"/>
                  <a:pt x="977922" y="0"/>
                </a:cubicBezTo>
                <a:cubicBezTo>
                  <a:pt x="1314520" y="-35148"/>
                  <a:pt x="1345323" y="-28686"/>
                  <a:pt x="1577490" y="0"/>
                </a:cubicBezTo>
                <a:cubicBezTo>
                  <a:pt x="1809657" y="28686"/>
                  <a:pt x="1981302" y="-14058"/>
                  <a:pt x="2110440" y="0"/>
                </a:cubicBezTo>
                <a:cubicBezTo>
                  <a:pt x="2239578" y="14058"/>
                  <a:pt x="2488882" y="12928"/>
                  <a:pt x="2843246" y="0"/>
                </a:cubicBezTo>
                <a:cubicBezTo>
                  <a:pt x="3197610" y="-12928"/>
                  <a:pt x="3286304" y="-27468"/>
                  <a:pt x="3442815" y="0"/>
                </a:cubicBezTo>
                <a:cubicBezTo>
                  <a:pt x="3599326" y="27468"/>
                  <a:pt x="4055823" y="-12725"/>
                  <a:pt x="4242240" y="0"/>
                </a:cubicBezTo>
                <a:cubicBezTo>
                  <a:pt x="4428657" y="12725"/>
                  <a:pt x="4533577" y="-25765"/>
                  <a:pt x="4775189" y="0"/>
                </a:cubicBezTo>
                <a:cubicBezTo>
                  <a:pt x="5016801" y="25765"/>
                  <a:pt x="5401703" y="29270"/>
                  <a:pt x="5574614" y="0"/>
                </a:cubicBezTo>
                <a:cubicBezTo>
                  <a:pt x="5747526" y="-29270"/>
                  <a:pt x="5821139" y="22369"/>
                  <a:pt x="6040945" y="0"/>
                </a:cubicBezTo>
                <a:cubicBezTo>
                  <a:pt x="6260751" y="-22369"/>
                  <a:pt x="6567811" y="6229"/>
                  <a:pt x="6840370" y="0"/>
                </a:cubicBezTo>
                <a:cubicBezTo>
                  <a:pt x="6948178" y="13736"/>
                  <a:pt x="7019887" y="90477"/>
                  <a:pt x="7018867" y="178497"/>
                </a:cubicBezTo>
                <a:cubicBezTo>
                  <a:pt x="7043124" y="396738"/>
                  <a:pt x="7002876" y="585647"/>
                  <a:pt x="7018867" y="747605"/>
                </a:cubicBezTo>
                <a:cubicBezTo>
                  <a:pt x="7034858" y="909563"/>
                  <a:pt x="6998122" y="1180231"/>
                  <a:pt x="7018867" y="1524924"/>
                </a:cubicBezTo>
                <a:cubicBezTo>
                  <a:pt x="7039612" y="1869617"/>
                  <a:pt x="7022784" y="1896618"/>
                  <a:pt x="7018867" y="2135674"/>
                </a:cubicBezTo>
                <a:cubicBezTo>
                  <a:pt x="7014951" y="2374730"/>
                  <a:pt x="6992589" y="2567421"/>
                  <a:pt x="7018867" y="2829709"/>
                </a:cubicBezTo>
                <a:cubicBezTo>
                  <a:pt x="7045145" y="3091998"/>
                  <a:pt x="7051976" y="3343528"/>
                  <a:pt x="7018867" y="3607027"/>
                </a:cubicBezTo>
                <a:cubicBezTo>
                  <a:pt x="6985758" y="3870526"/>
                  <a:pt x="7011181" y="3994593"/>
                  <a:pt x="7018867" y="4342704"/>
                </a:cubicBezTo>
                <a:cubicBezTo>
                  <a:pt x="7008876" y="4459150"/>
                  <a:pt x="6953631" y="4532109"/>
                  <a:pt x="6840370" y="4521201"/>
                </a:cubicBezTo>
                <a:cubicBezTo>
                  <a:pt x="6668855" y="4511391"/>
                  <a:pt x="6516607" y="4533051"/>
                  <a:pt x="6307420" y="4521201"/>
                </a:cubicBezTo>
                <a:cubicBezTo>
                  <a:pt x="6098233" y="4509352"/>
                  <a:pt x="5827118" y="4544413"/>
                  <a:pt x="5641233" y="4521201"/>
                </a:cubicBezTo>
                <a:cubicBezTo>
                  <a:pt x="5455348" y="4497989"/>
                  <a:pt x="5371289" y="4534961"/>
                  <a:pt x="5108283" y="4521201"/>
                </a:cubicBezTo>
                <a:cubicBezTo>
                  <a:pt x="4845277" y="4507442"/>
                  <a:pt x="4720995" y="4494052"/>
                  <a:pt x="4442096" y="4521201"/>
                </a:cubicBezTo>
                <a:cubicBezTo>
                  <a:pt x="4163197" y="4548350"/>
                  <a:pt x="4139113" y="4536285"/>
                  <a:pt x="3975765" y="4521201"/>
                </a:cubicBezTo>
                <a:cubicBezTo>
                  <a:pt x="3812417" y="4506117"/>
                  <a:pt x="3622710" y="4537134"/>
                  <a:pt x="3509434" y="4521201"/>
                </a:cubicBezTo>
                <a:cubicBezTo>
                  <a:pt x="3396158" y="4505268"/>
                  <a:pt x="3125516" y="4545540"/>
                  <a:pt x="2843246" y="4521201"/>
                </a:cubicBezTo>
                <a:cubicBezTo>
                  <a:pt x="2560976" y="4496862"/>
                  <a:pt x="2462763" y="4533040"/>
                  <a:pt x="2310296" y="4521201"/>
                </a:cubicBezTo>
                <a:cubicBezTo>
                  <a:pt x="2157829" y="4509363"/>
                  <a:pt x="1734438" y="4515656"/>
                  <a:pt x="1577490" y="4521201"/>
                </a:cubicBezTo>
                <a:cubicBezTo>
                  <a:pt x="1420542" y="4526746"/>
                  <a:pt x="1300863" y="4533756"/>
                  <a:pt x="1044540" y="4521201"/>
                </a:cubicBezTo>
                <a:cubicBezTo>
                  <a:pt x="788217" y="4508647"/>
                  <a:pt x="601397" y="4518700"/>
                  <a:pt x="178497" y="4521201"/>
                </a:cubicBezTo>
                <a:cubicBezTo>
                  <a:pt x="72275" y="4528935"/>
                  <a:pt x="-3163" y="4448053"/>
                  <a:pt x="0" y="4342704"/>
                </a:cubicBezTo>
                <a:cubicBezTo>
                  <a:pt x="-13607" y="4184368"/>
                  <a:pt x="-28698" y="3854300"/>
                  <a:pt x="0" y="3607027"/>
                </a:cubicBezTo>
                <a:cubicBezTo>
                  <a:pt x="28698" y="3359754"/>
                  <a:pt x="-12900" y="3321671"/>
                  <a:pt x="0" y="3037919"/>
                </a:cubicBezTo>
                <a:cubicBezTo>
                  <a:pt x="12900" y="2754167"/>
                  <a:pt x="-27307" y="2720539"/>
                  <a:pt x="0" y="2427169"/>
                </a:cubicBezTo>
                <a:cubicBezTo>
                  <a:pt x="27307" y="2133799"/>
                  <a:pt x="31048" y="2016933"/>
                  <a:pt x="0" y="1691492"/>
                </a:cubicBezTo>
                <a:cubicBezTo>
                  <a:pt x="-31048" y="1366051"/>
                  <a:pt x="-7079" y="1349351"/>
                  <a:pt x="0" y="1080742"/>
                </a:cubicBezTo>
                <a:cubicBezTo>
                  <a:pt x="7079" y="812133"/>
                  <a:pt x="-22130" y="538315"/>
                  <a:pt x="0" y="178497"/>
                </a:cubicBezTo>
                <a:close/>
              </a:path>
            </a:pathLst>
          </a:custGeom>
          <a:solidFill>
            <a:srgbClr val="FD874E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OBJETIVO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73A0A9C-6B5B-EADA-05D9-ADFD6DD9E11F}"/>
              </a:ext>
            </a:extLst>
          </p:cNvPr>
          <p:cNvSpPr/>
          <p:nvPr/>
        </p:nvSpPr>
        <p:spPr>
          <a:xfrm>
            <a:off x="2114617" y="7272866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E11430D3-9919-633A-B3F6-BED753D567AE}"/>
              </a:ext>
            </a:extLst>
          </p:cNvPr>
          <p:cNvSpPr/>
          <p:nvPr/>
        </p:nvSpPr>
        <p:spPr>
          <a:xfrm>
            <a:off x="5061017" y="7272866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47CB06AB-4BF1-3ABE-2798-2D8293724450}"/>
              </a:ext>
            </a:extLst>
          </p:cNvPr>
          <p:cNvSpPr/>
          <p:nvPr/>
        </p:nvSpPr>
        <p:spPr>
          <a:xfrm>
            <a:off x="8007417" y="7272866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</p:spTree>
    <p:extLst>
      <p:ext uri="{BB962C8B-B14F-4D97-AF65-F5344CB8AC3E}">
        <p14:creationId xmlns:p14="http://schemas.microsoft.com/office/powerpoint/2010/main" val="307148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D84C895-D2BD-27DC-EAFB-D8A58C294418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AD7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B9732FF0-5FC5-2D2D-FCD6-D425A1C1B2B3}"/>
              </a:ext>
            </a:extLst>
          </p:cNvPr>
          <p:cNvSpPr/>
          <p:nvPr/>
        </p:nvSpPr>
        <p:spPr>
          <a:xfrm>
            <a:off x="2548466" y="745067"/>
            <a:ext cx="7018867" cy="1134534"/>
          </a:xfrm>
          <a:custGeom>
            <a:avLst/>
            <a:gdLst>
              <a:gd name="connsiteX0" fmla="*/ 0 w 7018867"/>
              <a:gd name="connsiteY0" fmla="*/ 44791 h 1134534"/>
              <a:gd name="connsiteX1" fmla="*/ 44791 w 7018867"/>
              <a:gd name="connsiteY1" fmla="*/ 0 h 1134534"/>
              <a:gd name="connsiteX2" fmla="*/ 807012 w 7018867"/>
              <a:gd name="connsiteY2" fmla="*/ 0 h 1134534"/>
              <a:gd name="connsiteX3" fmla="*/ 1292062 w 7018867"/>
              <a:gd name="connsiteY3" fmla="*/ 0 h 1134534"/>
              <a:gd name="connsiteX4" fmla="*/ 1846405 w 7018867"/>
              <a:gd name="connsiteY4" fmla="*/ 0 h 1134534"/>
              <a:gd name="connsiteX5" fmla="*/ 2608626 w 7018867"/>
              <a:gd name="connsiteY5" fmla="*/ 0 h 1134534"/>
              <a:gd name="connsiteX6" fmla="*/ 3162969 w 7018867"/>
              <a:gd name="connsiteY6" fmla="*/ 0 h 1134534"/>
              <a:gd name="connsiteX7" fmla="*/ 3648019 w 7018867"/>
              <a:gd name="connsiteY7" fmla="*/ 0 h 1134534"/>
              <a:gd name="connsiteX8" fmla="*/ 4202362 w 7018867"/>
              <a:gd name="connsiteY8" fmla="*/ 0 h 1134534"/>
              <a:gd name="connsiteX9" fmla="*/ 4825998 w 7018867"/>
              <a:gd name="connsiteY9" fmla="*/ 0 h 1134534"/>
              <a:gd name="connsiteX10" fmla="*/ 5518926 w 7018867"/>
              <a:gd name="connsiteY10" fmla="*/ 0 h 1134534"/>
              <a:gd name="connsiteX11" fmla="*/ 6073269 w 7018867"/>
              <a:gd name="connsiteY11" fmla="*/ 0 h 1134534"/>
              <a:gd name="connsiteX12" fmla="*/ 6974076 w 7018867"/>
              <a:gd name="connsiteY12" fmla="*/ 0 h 1134534"/>
              <a:gd name="connsiteX13" fmla="*/ 7018867 w 7018867"/>
              <a:gd name="connsiteY13" fmla="*/ 44791 h 1134534"/>
              <a:gd name="connsiteX14" fmla="*/ 7018867 w 7018867"/>
              <a:gd name="connsiteY14" fmla="*/ 535918 h 1134534"/>
              <a:gd name="connsiteX15" fmla="*/ 7018867 w 7018867"/>
              <a:gd name="connsiteY15" fmla="*/ 1089743 h 1134534"/>
              <a:gd name="connsiteX16" fmla="*/ 6974076 w 7018867"/>
              <a:gd name="connsiteY16" fmla="*/ 1134534 h 1134534"/>
              <a:gd name="connsiteX17" fmla="*/ 6350440 w 7018867"/>
              <a:gd name="connsiteY17" fmla="*/ 1134534 h 1134534"/>
              <a:gd name="connsiteX18" fmla="*/ 5865390 w 7018867"/>
              <a:gd name="connsiteY18" fmla="*/ 1134534 h 1134534"/>
              <a:gd name="connsiteX19" fmla="*/ 5033876 w 7018867"/>
              <a:gd name="connsiteY19" fmla="*/ 1134534 h 1134534"/>
              <a:gd name="connsiteX20" fmla="*/ 4340948 w 7018867"/>
              <a:gd name="connsiteY20" fmla="*/ 1134534 h 1134534"/>
              <a:gd name="connsiteX21" fmla="*/ 3509434 w 7018867"/>
              <a:gd name="connsiteY21" fmla="*/ 1134534 h 1134534"/>
              <a:gd name="connsiteX22" fmla="*/ 2885798 w 7018867"/>
              <a:gd name="connsiteY22" fmla="*/ 1134534 h 1134534"/>
              <a:gd name="connsiteX23" fmla="*/ 2331455 w 7018867"/>
              <a:gd name="connsiteY23" fmla="*/ 1134534 h 1134534"/>
              <a:gd name="connsiteX24" fmla="*/ 1638527 w 7018867"/>
              <a:gd name="connsiteY24" fmla="*/ 1134534 h 1134534"/>
              <a:gd name="connsiteX25" fmla="*/ 876305 w 7018867"/>
              <a:gd name="connsiteY25" fmla="*/ 1134534 h 1134534"/>
              <a:gd name="connsiteX26" fmla="*/ 44791 w 7018867"/>
              <a:gd name="connsiteY26" fmla="*/ 1134534 h 1134534"/>
              <a:gd name="connsiteX27" fmla="*/ 0 w 7018867"/>
              <a:gd name="connsiteY27" fmla="*/ 1089743 h 1134534"/>
              <a:gd name="connsiteX28" fmla="*/ 0 w 7018867"/>
              <a:gd name="connsiteY28" fmla="*/ 556817 h 1134534"/>
              <a:gd name="connsiteX29" fmla="*/ 0 w 7018867"/>
              <a:gd name="connsiteY29" fmla="*/ 44791 h 113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18867" h="1134534" fill="none" extrusionOk="0">
                <a:moveTo>
                  <a:pt x="0" y="44791"/>
                </a:moveTo>
                <a:cubicBezTo>
                  <a:pt x="-3358" y="23453"/>
                  <a:pt x="17988" y="4421"/>
                  <a:pt x="44791" y="0"/>
                </a:cubicBezTo>
                <a:cubicBezTo>
                  <a:pt x="298938" y="-18215"/>
                  <a:pt x="499386" y="-23522"/>
                  <a:pt x="807012" y="0"/>
                </a:cubicBezTo>
                <a:cubicBezTo>
                  <a:pt x="1114638" y="23522"/>
                  <a:pt x="1122178" y="-23958"/>
                  <a:pt x="1292062" y="0"/>
                </a:cubicBezTo>
                <a:cubicBezTo>
                  <a:pt x="1461946" y="23958"/>
                  <a:pt x="1679905" y="-18307"/>
                  <a:pt x="1846405" y="0"/>
                </a:cubicBezTo>
                <a:cubicBezTo>
                  <a:pt x="2012905" y="18307"/>
                  <a:pt x="2378373" y="-19281"/>
                  <a:pt x="2608626" y="0"/>
                </a:cubicBezTo>
                <a:cubicBezTo>
                  <a:pt x="2838879" y="19281"/>
                  <a:pt x="2886960" y="-6154"/>
                  <a:pt x="3162969" y="0"/>
                </a:cubicBezTo>
                <a:cubicBezTo>
                  <a:pt x="3438978" y="6154"/>
                  <a:pt x="3493687" y="-19552"/>
                  <a:pt x="3648019" y="0"/>
                </a:cubicBezTo>
                <a:cubicBezTo>
                  <a:pt x="3802351" y="19552"/>
                  <a:pt x="3956423" y="10940"/>
                  <a:pt x="4202362" y="0"/>
                </a:cubicBezTo>
                <a:cubicBezTo>
                  <a:pt x="4448301" y="-10940"/>
                  <a:pt x="4609462" y="21740"/>
                  <a:pt x="4825998" y="0"/>
                </a:cubicBezTo>
                <a:cubicBezTo>
                  <a:pt x="5042534" y="-21740"/>
                  <a:pt x="5332613" y="-33787"/>
                  <a:pt x="5518926" y="0"/>
                </a:cubicBezTo>
                <a:cubicBezTo>
                  <a:pt x="5705239" y="33787"/>
                  <a:pt x="5924637" y="23336"/>
                  <a:pt x="6073269" y="0"/>
                </a:cubicBezTo>
                <a:cubicBezTo>
                  <a:pt x="6221901" y="-23336"/>
                  <a:pt x="6598712" y="8528"/>
                  <a:pt x="6974076" y="0"/>
                </a:cubicBezTo>
                <a:cubicBezTo>
                  <a:pt x="6997123" y="-3019"/>
                  <a:pt x="7016499" y="21154"/>
                  <a:pt x="7018867" y="44791"/>
                </a:cubicBezTo>
                <a:cubicBezTo>
                  <a:pt x="7008300" y="180801"/>
                  <a:pt x="7023247" y="343886"/>
                  <a:pt x="7018867" y="535918"/>
                </a:cubicBezTo>
                <a:cubicBezTo>
                  <a:pt x="7014487" y="727950"/>
                  <a:pt x="7014195" y="921995"/>
                  <a:pt x="7018867" y="1089743"/>
                </a:cubicBezTo>
                <a:cubicBezTo>
                  <a:pt x="7024682" y="1115477"/>
                  <a:pt x="6996526" y="1135371"/>
                  <a:pt x="6974076" y="1134534"/>
                </a:cubicBezTo>
                <a:cubicBezTo>
                  <a:pt x="6707703" y="1103689"/>
                  <a:pt x="6507942" y="1155468"/>
                  <a:pt x="6350440" y="1134534"/>
                </a:cubicBezTo>
                <a:cubicBezTo>
                  <a:pt x="6192938" y="1113600"/>
                  <a:pt x="6101597" y="1119691"/>
                  <a:pt x="5865390" y="1134534"/>
                </a:cubicBezTo>
                <a:cubicBezTo>
                  <a:pt x="5629183" y="1149378"/>
                  <a:pt x="5447665" y="1172964"/>
                  <a:pt x="5033876" y="1134534"/>
                </a:cubicBezTo>
                <a:cubicBezTo>
                  <a:pt x="4620087" y="1096104"/>
                  <a:pt x="4480532" y="1116788"/>
                  <a:pt x="4340948" y="1134534"/>
                </a:cubicBezTo>
                <a:cubicBezTo>
                  <a:pt x="4201364" y="1152280"/>
                  <a:pt x="3880302" y="1159731"/>
                  <a:pt x="3509434" y="1134534"/>
                </a:cubicBezTo>
                <a:cubicBezTo>
                  <a:pt x="3138566" y="1109337"/>
                  <a:pt x="3024120" y="1151763"/>
                  <a:pt x="2885798" y="1134534"/>
                </a:cubicBezTo>
                <a:cubicBezTo>
                  <a:pt x="2747476" y="1117305"/>
                  <a:pt x="2484576" y="1108116"/>
                  <a:pt x="2331455" y="1134534"/>
                </a:cubicBezTo>
                <a:cubicBezTo>
                  <a:pt x="2178334" y="1160952"/>
                  <a:pt x="1811921" y="1101927"/>
                  <a:pt x="1638527" y="1134534"/>
                </a:cubicBezTo>
                <a:cubicBezTo>
                  <a:pt x="1465133" y="1167141"/>
                  <a:pt x="1128431" y="1107727"/>
                  <a:pt x="876305" y="1134534"/>
                </a:cubicBezTo>
                <a:cubicBezTo>
                  <a:pt x="624179" y="1161341"/>
                  <a:pt x="312608" y="1094700"/>
                  <a:pt x="44791" y="1134534"/>
                </a:cubicBezTo>
                <a:cubicBezTo>
                  <a:pt x="19971" y="1135795"/>
                  <a:pt x="-2445" y="1112337"/>
                  <a:pt x="0" y="1089743"/>
                </a:cubicBezTo>
                <a:cubicBezTo>
                  <a:pt x="-21934" y="947946"/>
                  <a:pt x="4961" y="743975"/>
                  <a:pt x="0" y="556817"/>
                </a:cubicBezTo>
                <a:cubicBezTo>
                  <a:pt x="-4961" y="369659"/>
                  <a:pt x="15709" y="255280"/>
                  <a:pt x="0" y="44791"/>
                </a:cubicBezTo>
                <a:close/>
              </a:path>
              <a:path w="7018867" h="1134534" stroke="0" extrusionOk="0">
                <a:moveTo>
                  <a:pt x="0" y="44791"/>
                </a:moveTo>
                <a:cubicBezTo>
                  <a:pt x="-1530" y="19110"/>
                  <a:pt x="14405" y="2120"/>
                  <a:pt x="44791" y="0"/>
                </a:cubicBezTo>
                <a:cubicBezTo>
                  <a:pt x="363201" y="-8024"/>
                  <a:pt x="621972" y="-27714"/>
                  <a:pt x="876305" y="0"/>
                </a:cubicBezTo>
                <a:cubicBezTo>
                  <a:pt x="1130638" y="27714"/>
                  <a:pt x="1367833" y="-26317"/>
                  <a:pt x="1499941" y="0"/>
                </a:cubicBezTo>
                <a:cubicBezTo>
                  <a:pt x="1632049" y="26317"/>
                  <a:pt x="1823476" y="18893"/>
                  <a:pt x="2054284" y="0"/>
                </a:cubicBezTo>
                <a:cubicBezTo>
                  <a:pt x="2285092" y="-18893"/>
                  <a:pt x="2627048" y="-24997"/>
                  <a:pt x="2816505" y="0"/>
                </a:cubicBezTo>
                <a:cubicBezTo>
                  <a:pt x="3005962" y="24997"/>
                  <a:pt x="3258119" y="-12148"/>
                  <a:pt x="3440141" y="0"/>
                </a:cubicBezTo>
                <a:cubicBezTo>
                  <a:pt x="3622163" y="12148"/>
                  <a:pt x="3976331" y="-6079"/>
                  <a:pt x="4271655" y="0"/>
                </a:cubicBezTo>
                <a:cubicBezTo>
                  <a:pt x="4566979" y="6079"/>
                  <a:pt x="4574984" y="4974"/>
                  <a:pt x="4825998" y="0"/>
                </a:cubicBezTo>
                <a:cubicBezTo>
                  <a:pt x="5077012" y="-4974"/>
                  <a:pt x="5357808" y="37600"/>
                  <a:pt x="5657512" y="0"/>
                </a:cubicBezTo>
                <a:cubicBezTo>
                  <a:pt x="5957216" y="-37600"/>
                  <a:pt x="5952002" y="255"/>
                  <a:pt x="6142562" y="0"/>
                </a:cubicBezTo>
                <a:cubicBezTo>
                  <a:pt x="6333122" y="-255"/>
                  <a:pt x="6663440" y="-32610"/>
                  <a:pt x="6974076" y="0"/>
                </a:cubicBezTo>
                <a:cubicBezTo>
                  <a:pt x="7000867" y="3058"/>
                  <a:pt x="7019311" y="24650"/>
                  <a:pt x="7018867" y="44791"/>
                </a:cubicBezTo>
                <a:cubicBezTo>
                  <a:pt x="7036778" y="272633"/>
                  <a:pt x="7032634" y="383034"/>
                  <a:pt x="7018867" y="535918"/>
                </a:cubicBezTo>
                <a:cubicBezTo>
                  <a:pt x="7005100" y="688802"/>
                  <a:pt x="7006447" y="844870"/>
                  <a:pt x="7018867" y="1089743"/>
                </a:cubicBezTo>
                <a:cubicBezTo>
                  <a:pt x="7016458" y="1114876"/>
                  <a:pt x="6995724" y="1132402"/>
                  <a:pt x="6974076" y="1134534"/>
                </a:cubicBezTo>
                <a:cubicBezTo>
                  <a:pt x="6656950" y="1117160"/>
                  <a:pt x="6462580" y="1126760"/>
                  <a:pt x="6211855" y="1134534"/>
                </a:cubicBezTo>
                <a:cubicBezTo>
                  <a:pt x="5961130" y="1142308"/>
                  <a:pt x="5667800" y="1163250"/>
                  <a:pt x="5518926" y="1134534"/>
                </a:cubicBezTo>
                <a:cubicBezTo>
                  <a:pt x="5370052" y="1105818"/>
                  <a:pt x="5184409" y="1124549"/>
                  <a:pt x="5033876" y="1134534"/>
                </a:cubicBezTo>
                <a:cubicBezTo>
                  <a:pt x="4883343" y="1144520"/>
                  <a:pt x="4708415" y="1139038"/>
                  <a:pt x="4479533" y="1134534"/>
                </a:cubicBezTo>
                <a:cubicBezTo>
                  <a:pt x="4250651" y="1130030"/>
                  <a:pt x="4027176" y="1175312"/>
                  <a:pt x="3648019" y="1134534"/>
                </a:cubicBezTo>
                <a:cubicBezTo>
                  <a:pt x="3268862" y="1093756"/>
                  <a:pt x="3250043" y="1100443"/>
                  <a:pt x="2955091" y="1134534"/>
                </a:cubicBezTo>
                <a:cubicBezTo>
                  <a:pt x="2660139" y="1168625"/>
                  <a:pt x="2537706" y="1153951"/>
                  <a:pt x="2400748" y="1134534"/>
                </a:cubicBezTo>
                <a:cubicBezTo>
                  <a:pt x="2263790" y="1115117"/>
                  <a:pt x="2010711" y="1150226"/>
                  <a:pt x="1707819" y="1134534"/>
                </a:cubicBezTo>
                <a:cubicBezTo>
                  <a:pt x="1404927" y="1118842"/>
                  <a:pt x="1420503" y="1120523"/>
                  <a:pt x="1222769" y="1134534"/>
                </a:cubicBezTo>
                <a:cubicBezTo>
                  <a:pt x="1025035" y="1148546"/>
                  <a:pt x="965771" y="1120727"/>
                  <a:pt x="737719" y="1134534"/>
                </a:cubicBezTo>
                <a:cubicBezTo>
                  <a:pt x="509667" y="1148342"/>
                  <a:pt x="216303" y="1133942"/>
                  <a:pt x="44791" y="1134534"/>
                </a:cubicBezTo>
                <a:cubicBezTo>
                  <a:pt x="21933" y="1135192"/>
                  <a:pt x="1589" y="1119833"/>
                  <a:pt x="0" y="1089743"/>
                </a:cubicBezTo>
                <a:cubicBezTo>
                  <a:pt x="-5111" y="965439"/>
                  <a:pt x="-13414" y="805542"/>
                  <a:pt x="0" y="598616"/>
                </a:cubicBezTo>
                <a:cubicBezTo>
                  <a:pt x="13414" y="391690"/>
                  <a:pt x="-24145" y="243057"/>
                  <a:pt x="0" y="44791"/>
                </a:cubicBezTo>
                <a:close/>
              </a:path>
            </a:pathLst>
          </a:custGeom>
          <a:solidFill>
            <a:srgbClr val="FD874E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OBJETIVO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E327DAA0-153D-412C-8790-6CECD480FF82}"/>
              </a:ext>
            </a:extLst>
          </p:cNvPr>
          <p:cNvSpPr/>
          <p:nvPr/>
        </p:nvSpPr>
        <p:spPr>
          <a:xfrm>
            <a:off x="2026127" y="3124199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1ABBBB2-AF96-95F4-340B-3F74C21C2466}"/>
              </a:ext>
            </a:extLst>
          </p:cNvPr>
          <p:cNvSpPr/>
          <p:nvPr/>
        </p:nvSpPr>
        <p:spPr>
          <a:xfrm>
            <a:off x="4972527" y="3124199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2ABD1603-B64D-B8C4-F17A-3DA02BF5518B}"/>
              </a:ext>
            </a:extLst>
          </p:cNvPr>
          <p:cNvSpPr/>
          <p:nvPr/>
        </p:nvSpPr>
        <p:spPr>
          <a:xfrm>
            <a:off x="7918927" y="3124199"/>
            <a:ext cx="2476501" cy="829734"/>
          </a:xfrm>
          <a:custGeom>
            <a:avLst/>
            <a:gdLst>
              <a:gd name="connsiteX0" fmla="*/ 0 w 2476501"/>
              <a:gd name="connsiteY0" fmla="*/ 32758 h 829734"/>
              <a:gd name="connsiteX1" fmla="*/ 32758 w 2476501"/>
              <a:gd name="connsiteY1" fmla="*/ 0 h 829734"/>
              <a:gd name="connsiteX2" fmla="*/ 587285 w 2476501"/>
              <a:gd name="connsiteY2" fmla="*/ 0 h 829734"/>
              <a:gd name="connsiteX3" fmla="*/ 1190031 w 2476501"/>
              <a:gd name="connsiteY3" fmla="*/ 0 h 829734"/>
              <a:gd name="connsiteX4" fmla="*/ 1744557 w 2476501"/>
              <a:gd name="connsiteY4" fmla="*/ 0 h 829734"/>
              <a:gd name="connsiteX5" fmla="*/ 2443743 w 2476501"/>
              <a:gd name="connsiteY5" fmla="*/ 0 h 829734"/>
              <a:gd name="connsiteX6" fmla="*/ 2476501 w 2476501"/>
              <a:gd name="connsiteY6" fmla="*/ 32758 h 829734"/>
              <a:gd name="connsiteX7" fmla="*/ 2476501 w 2476501"/>
              <a:gd name="connsiteY7" fmla="*/ 414867 h 829734"/>
              <a:gd name="connsiteX8" fmla="*/ 2476501 w 2476501"/>
              <a:gd name="connsiteY8" fmla="*/ 796976 h 829734"/>
              <a:gd name="connsiteX9" fmla="*/ 2443743 w 2476501"/>
              <a:gd name="connsiteY9" fmla="*/ 829734 h 829734"/>
              <a:gd name="connsiteX10" fmla="*/ 1865107 w 2476501"/>
              <a:gd name="connsiteY10" fmla="*/ 829734 h 829734"/>
              <a:gd name="connsiteX11" fmla="*/ 1334690 w 2476501"/>
              <a:gd name="connsiteY11" fmla="*/ 829734 h 829734"/>
              <a:gd name="connsiteX12" fmla="*/ 707834 w 2476501"/>
              <a:gd name="connsiteY12" fmla="*/ 829734 h 829734"/>
              <a:gd name="connsiteX13" fmla="*/ 32758 w 2476501"/>
              <a:gd name="connsiteY13" fmla="*/ 829734 h 829734"/>
              <a:gd name="connsiteX14" fmla="*/ 0 w 2476501"/>
              <a:gd name="connsiteY14" fmla="*/ 796976 h 829734"/>
              <a:gd name="connsiteX15" fmla="*/ 0 w 2476501"/>
              <a:gd name="connsiteY15" fmla="*/ 399583 h 829734"/>
              <a:gd name="connsiteX16" fmla="*/ 0 w 2476501"/>
              <a:gd name="connsiteY16" fmla="*/ 32758 h 829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6501" h="829734" fill="none" extrusionOk="0">
                <a:moveTo>
                  <a:pt x="0" y="32758"/>
                </a:moveTo>
                <a:cubicBezTo>
                  <a:pt x="-1934" y="18124"/>
                  <a:pt x="15224" y="415"/>
                  <a:pt x="32758" y="0"/>
                </a:cubicBezTo>
                <a:cubicBezTo>
                  <a:pt x="298358" y="-27134"/>
                  <a:pt x="438823" y="-6038"/>
                  <a:pt x="587285" y="0"/>
                </a:cubicBezTo>
                <a:cubicBezTo>
                  <a:pt x="735747" y="6038"/>
                  <a:pt x="1033640" y="-20569"/>
                  <a:pt x="1190031" y="0"/>
                </a:cubicBezTo>
                <a:cubicBezTo>
                  <a:pt x="1346422" y="20569"/>
                  <a:pt x="1554203" y="-19197"/>
                  <a:pt x="1744557" y="0"/>
                </a:cubicBezTo>
                <a:cubicBezTo>
                  <a:pt x="1934911" y="19197"/>
                  <a:pt x="2205927" y="5742"/>
                  <a:pt x="2443743" y="0"/>
                </a:cubicBezTo>
                <a:cubicBezTo>
                  <a:pt x="2459569" y="-128"/>
                  <a:pt x="2479592" y="17327"/>
                  <a:pt x="2476501" y="32758"/>
                </a:cubicBezTo>
                <a:cubicBezTo>
                  <a:pt x="2466897" y="169969"/>
                  <a:pt x="2485309" y="316147"/>
                  <a:pt x="2476501" y="414867"/>
                </a:cubicBezTo>
                <a:cubicBezTo>
                  <a:pt x="2467693" y="513587"/>
                  <a:pt x="2469815" y="701073"/>
                  <a:pt x="2476501" y="796976"/>
                </a:cubicBezTo>
                <a:cubicBezTo>
                  <a:pt x="2476411" y="813198"/>
                  <a:pt x="2462722" y="830293"/>
                  <a:pt x="2443743" y="829734"/>
                </a:cubicBezTo>
                <a:cubicBezTo>
                  <a:pt x="2179705" y="819628"/>
                  <a:pt x="2100473" y="825155"/>
                  <a:pt x="1865107" y="829734"/>
                </a:cubicBezTo>
                <a:cubicBezTo>
                  <a:pt x="1629741" y="834313"/>
                  <a:pt x="1452156" y="838073"/>
                  <a:pt x="1334690" y="829734"/>
                </a:cubicBezTo>
                <a:cubicBezTo>
                  <a:pt x="1217224" y="821395"/>
                  <a:pt x="975608" y="821514"/>
                  <a:pt x="707834" y="829734"/>
                </a:cubicBezTo>
                <a:cubicBezTo>
                  <a:pt x="440060" y="837954"/>
                  <a:pt x="230389" y="813066"/>
                  <a:pt x="32758" y="829734"/>
                </a:cubicBezTo>
                <a:cubicBezTo>
                  <a:pt x="13980" y="830119"/>
                  <a:pt x="555" y="816573"/>
                  <a:pt x="0" y="796976"/>
                </a:cubicBezTo>
                <a:cubicBezTo>
                  <a:pt x="-6762" y="616463"/>
                  <a:pt x="-13099" y="535637"/>
                  <a:pt x="0" y="399583"/>
                </a:cubicBezTo>
                <a:cubicBezTo>
                  <a:pt x="13099" y="263529"/>
                  <a:pt x="-5775" y="154582"/>
                  <a:pt x="0" y="32758"/>
                </a:cubicBezTo>
                <a:close/>
              </a:path>
              <a:path w="2476501" h="829734" stroke="0" extrusionOk="0">
                <a:moveTo>
                  <a:pt x="0" y="32758"/>
                </a:moveTo>
                <a:cubicBezTo>
                  <a:pt x="-2213" y="13301"/>
                  <a:pt x="12923" y="654"/>
                  <a:pt x="32758" y="0"/>
                </a:cubicBezTo>
                <a:cubicBezTo>
                  <a:pt x="290876" y="31173"/>
                  <a:pt x="496186" y="-15748"/>
                  <a:pt x="683724" y="0"/>
                </a:cubicBezTo>
                <a:cubicBezTo>
                  <a:pt x="871262" y="15748"/>
                  <a:pt x="998630" y="28387"/>
                  <a:pt x="1262360" y="0"/>
                </a:cubicBezTo>
                <a:cubicBezTo>
                  <a:pt x="1526090" y="-28387"/>
                  <a:pt x="1582454" y="-16724"/>
                  <a:pt x="1816887" y="0"/>
                </a:cubicBezTo>
                <a:cubicBezTo>
                  <a:pt x="2051320" y="16724"/>
                  <a:pt x="2236790" y="29923"/>
                  <a:pt x="2443743" y="0"/>
                </a:cubicBezTo>
                <a:cubicBezTo>
                  <a:pt x="2463436" y="-3296"/>
                  <a:pt x="2475146" y="14459"/>
                  <a:pt x="2476501" y="32758"/>
                </a:cubicBezTo>
                <a:cubicBezTo>
                  <a:pt x="2489967" y="165311"/>
                  <a:pt x="2468424" y="246091"/>
                  <a:pt x="2476501" y="414867"/>
                </a:cubicBezTo>
                <a:cubicBezTo>
                  <a:pt x="2484578" y="583643"/>
                  <a:pt x="2484150" y="624901"/>
                  <a:pt x="2476501" y="796976"/>
                </a:cubicBezTo>
                <a:cubicBezTo>
                  <a:pt x="2479468" y="815781"/>
                  <a:pt x="2459174" y="829304"/>
                  <a:pt x="2443743" y="829734"/>
                </a:cubicBezTo>
                <a:cubicBezTo>
                  <a:pt x="2222383" y="846053"/>
                  <a:pt x="2092318" y="829128"/>
                  <a:pt x="1840997" y="829734"/>
                </a:cubicBezTo>
                <a:cubicBezTo>
                  <a:pt x="1589676" y="830340"/>
                  <a:pt x="1452327" y="803693"/>
                  <a:pt x="1262360" y="829734"/>
                </a:cubicBezTo>
                <a:cubicBezTo>
                  <a:pt x="1072393" y="855775"/>
                  <a:pt x="747633" y="827581"/>
                  <a:pt x="611394" y="829734"/>
                </a:cubicBezTo>
                <a:cubicBezTo>
                  <a:pt x="475155" y="831887"/>
                  <a:pt x="233282" y="809953"/>
                  <a:pt x="32758" y="829734"/>
                </a:cubicBezTo>
                <a:cubicBezTo>
                  <a:pt x="10486" y="830420"/>
                  <a:pt x="-489" y="814731"/>
                  <a:pt x="0" y="796976"/>
                </a:cubicBezTo>
                <a:cubicBezTo>
                  <a:pt x="13111" y="713128"/>
                  <a:pt x="12758" y="516814"/>
                  <a:pt x="0" y="407225"/>
                </a:cubicBezTo>
                <a:cubicBezTo>
                  <a:pt x="-12758" y="297636"/>
                  <a:pt x="13202" y="130756"/>
                  <a:pt x="0" y="32758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6F93DB75-50DF-983F-348F-4EEEF3BE9C20}"/>
              </a:ext>
            </a:extLst>
          </p:cNvPr>
          <p:cNvCxnSpPr>
            <a:stCxn id="4" idx="2"/>
          </p:cNvCxnSpPr>
          <p:nvPr/>
        </p:nvCxnSpPr>
        <p:spPr>
          <a:xfrm flipH="1">
            <a:off x="3156155" y="1879601"/>
            <a:ext cx="290174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B556A995-4C1B-985C-1AEB-75DF3C60CF0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57900" y="1879601"/>
            <a:ext cx="315615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18CE37E1-CB96-5652-BF2C-EB85896A3ABE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057900" y="1879601"/>
            <a:ext cx="152878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018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1561-E5A1-D4B2-EB47-ABA2E6DFB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210FABC-3EFB-75CF-A43B-04ED8E873114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AD7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8585C95-F682-AF51-5517-0E99A9A055BC}"/>
              </a:ext>
            </a:extLst>
          </p:cNvPr>
          <p:cNvSpPr/>
          <p:nvPr/>
        </p:nvSpPr>
        <p:spPr>
          <a:xfrm>
            <a:off x="2701344" y="-762000"/>
            <a:ext cx="7018867" cy="1134534"/>
          </a:xfrm>
          <a:custGeom>
            <a:avLst/>
            <a:gdLst>
              <a:gd name="connsiteX0" fmla="*/ 0 w 7018867"/>
              <a:gd name="connsiteY0" fmla="*/ 44791 h 1134534"/>
              <a:gd name="connsiteX1" fmla="*/ 44791 w 7018867"/>
              <a:gd name="connsiteY1" fmla="*/ 0 h 1134534"/>
              <a:gd name="connsiteX2" fmla="*/ 807012 w 7018867"/>
              <a:gd name="connsiteY2" fmla="*/ 0 h 1134534"/>
              <a:gd name="connsiteX3" fmla="*/ 1292062 w 7018867"/>
              <a:gd name="connsiteY3" fmla="*/ 0 h 1134534"/>
              <a:gd name="connsiteX4" fmla="*/ 1846405 w 7018867"/>
              <a:gd name="connsiteY4" fmla="*/ 0 h 1134534"/>
              <a:gd name="connsiteX5" fmla="*/ 2608626 w 7018867"/>
              <a:gd name="connsiteY5" fmla="*/ 0 h 1134534"/>
              <a:gd name="connsiteX6" fmla="*/ 3162969 w 7018867"/>
              <a:gd name="connsiteY6" fmla="*/ 0 h 1134534"/>
              <a:gd name="connsiteX7" fmla="*/ 3648019 w 7018867"/>
              <a:gd name="connsiteY7" fmla="*/ 0 h 1134534"/>
              <a:gd name="connsiteX8" fmla="*/ 4202362 w 7018867"/>
              <a:gd name="connsiteY8" fmla="*/ 0 h 1134534"/>
              <a:gd name="connsiteX9" fmla="*/ 4825998 w 7018867"/>
              <a:gd name="connsiteY9" fmla="*/ 0 h 1134534"/>
              <a:gd name="connsiteX10" fmla="*/ 5518926 w 7018867"/>
              <a:gd name="connsiteY10" fmla="*/ 0 h 1134534"/>
              <a:gd name="connsiteX11" fmla="*/ 6073269 w 7018867"/>
              <a:gd name="connsiteY11" fmla="*/ 0 h 1134534"/>
              <a:gd name="connsiteX12" fmla="*/ 6974076 w 7018867"/>
              <a:gd name="connsiteY12" fmla="*/ 0 h 1134534"/>
              <a:gd name="connsiteX13" fmla="*/ 7018867 w 7018867"/>
              <a:gd name="connsiteY13" fmla="*/ 44791 h 1134534"/>
              <a:gd name="connsiteX14" fmla="*/ 7018867 w 7018867"/>
              <a:gd name="connsiteY14" fmla="*/ 535918 h 1134534"/>
              <a:gd name="connsiteX15" fmla="*/ 7018867 w 7018867"/>
              <a:gd name="connsiteY15" fmla="*/ 1089743 h 1134534"/>
              <a:gd name="connsiteX16" fmla="*/ 6974076 w 7018867"/>
              <a:gd name="connsiteY16" fmla="*/ 1134534 h 1134534"/>
              <a:gd name="connsiteX17" fmla="*/ 6350440 w 7018867"/>
              <a:gd name="connsiteY17" fmla="*/ 1134534 h 1134534"/>
              <a:gd name="connsiteX18" fmla="*/ 5865390 w 7018867"/>
              <a:gd name="connsiteY18" fmla="*/ 1134534 h 1134534"/>
              <a:gd name="connsiteX19" fmla="*/ 5033876 w 7018867"/>
              <a:gd name="connsiteY19" fmla="*/ 1134534 h 1134534"/>
              <a:gd name="connsiteX20" fmla="*/ 4340948 w 7018867"/>
              <a:gd name="connsiteY20" fmla="*/ 1134534 h 1134534"/>
              <a:gd name="connsiteX21" fmla="*/ 3509434 w 7018867"/>
              <a:gd name="connsiteY21" fmla="*/ 1134534 h 1134534"/>
              <a:gd name="connsiteX22" fmla="*/ 2885798 w 7018867"/>
              <a:gd name="connsiteY22" fmla="*/ 1134534 h 1134534"/>
              <a:gd name="connsiteX23" fmla="*/ 2331455 w 7018867"/>
              <a:gd name="connsiteY23" fmla="*/ 1134534 h 1134534"/>
              <a:gd name="connsiteX24" fmla="*/ 1638527 w 7018867"/>
              <a:gd name="connsiteY24" fmla="*/ 1134534 h 1134534"/>
              <a:gd name="connsiteX25" fmla="*/ 876305 w 7018867"/>
              <a:gd name="connsiteY25" fmla="*/ 1134534 h 1134534"/>
              <a:gd name="connsiteX26" fmla="*/ 44791 w 7018867"/>
              <a:gd name="connsiteY26" fmla="*/ 1134534 h 1134534"/>
              <a:gd name="connsiteX27" fmla="*/ 0 w 7018867"/>
              <a:gd name="connsiteY27" fmla="*/ 1089743 h 1134534"/>
              <a:gd name="connsiteX28" fmla="*/ 0 w 7018867"/>
              <a:gd name="connsiteY28" fmla="*/ 556817 h 1134534"/>
              <a:gd name="connsiteX29" fmla="*/ 0 w 7018867"/>
              <a:gd name="connsiteY29" fmla="*/ 44791 h 113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18867" h="1134534" fill="none" extrusionOk="0">
                <a:moveTo>
                  <a:pt x="0" y="44791"/>
                </a:moveTo>
                <a:cubicBezTo>
                  <a:pt x="-3358" y="23453"/>
                  <a:pt x="17988" y="4421"/>
                  <a:pt x="44791" y="0"/>
                </a:cubicBezTo>
                <a:cubicBezTo>
                  <a:pt x="298938" y="-18215"/>
                  <a:pt x="499386" y="-23522"/>
                  <a:pt x="807012" y="0"/>
                </a:cubicBezTo>
                <a:cubicBezTo>
                  <a:pt x="1114638" y="23522"/>
                  <a:pt x="1122178" y="-23958"/>
                  <a:pt x="1292062" y="0"/>
                </a:cubicBezTo>
                <a:cubicBezTo>
                  <a:pt x="1461946" y="23958"/>
                  <a:pt x="1679905" y="-18307"/>
                  <a:pt x="1846405" y="0"/>
                </a:cubicBezTo>
                <a:cubicBezTo>
                  <a:pt x="2012905" y="18307"/>
                  <a:pt x="2378373" y="-19281"/>
                  <a:pt x="2608626" y="0"/>
                </a:cubicBezTo>
                <a:cubicBezTo>
                  <a:pt x="2838879" y="19281"/>
                  <a:pt x="2886960" y="-6154"/>
                  <a:pt x="3162969" y="0"/>
                </a:cubicBezTo>
                <a:cubicBezTo>
                  <a:pt x="3438978" y="6154"/>
                  <a:pt x="3493687" y="-19552"/>
                  <a:pt x="3648019" y="0"/>
                </a:cubicBezTo>
                <a:cubicBezTo>
                  <a:pt x="3802351" y="19552"/>
                  <a:pt x="3956423" y="10940"/>
                  <a:pt x="4202362" y="0"/>
                </a:cubicBezTo>
                <a:cubicBezTo>
                  <a:pt x="4448301" y="-10940"/>
                  <a:pt x="4609462" y="21740"/>
                  <a:pt x="4825998" y="0"/>
                </a:cubicBezTo>
                <a:cubicBezTo>
                  <a:pt x="5042534" y="-21740"/>
                  <a:pt x="5332613" y="-33787"/>
                  <a:pt x="5518926" y="0"/>
                </a:cubicBezTo>
                <a:cubicBezTo>
                  <a:pt x="5705239" y="33787"/>
                  <a:pt x="5924637" y="23336"/>
                  <a:pt x="6073269" y="0"/>
                </a:cubicBezTo>
                <a:cubicBezTo>
                  <a:pt x="6221901" y="-23336"/>
                  <a:pt x="6598712" y="8528"/>
                  <a:pt x="6974076" y="0"/>
                </a:cubicBezTo>
                <a:cubicBezTo>
                  <a:pt x="6997123" y="-3019"/>
                  <a:pt x="7016499" y="21154"/>
                  <a:pt x="7018867" y="44791"/>
                </a:cubicBezTo>
                <a:cubicBezTo>
                  <a:pt x="7008300" y="180801"/>
                  <a:pt x="7023247" y="343886"/>
                  <a:pt x="7018867" y="535918"/>
                </a:cubicBezTo>
                <a:cubicBezTo>
                  <a:pt x="7014487" y="727950"/>
                  <a:pt x="7014195" y="921995"/>
                  <a:pt x="7018867" y="1089743"/>
                </a:cubicBezTo>
                <a:cubicBezTo>
                  <a:pt x="7024682" y="1115477"/>
                  <a:pt x="6996526" y="1135371"/>
                  <a:pt x="6974076" y="1134534"/>
                </a:cubicBezTo>
                <a:cubicBezTo>
                  <a:pt x="6707703" y="1103689"/>
                  <a:pt x="6507942" y="1155468"/>
                  <a:pt x="6350440" y="1134534"/>
                </a:cubicBezTo>
                <a:cubicBezTo>
                  <a:pt x="6192938" y="1113600"/>
                  <a:pt x="6101597" y="1119691"/>
                  <a:pt x="5865390" y="1134534"/>
                </a:cubicBezTo>
                <a:cubicBezTo>
                  <a:pt x="5629183" y="1149378"/>
                  <a:pt x="5447665" y="1172964"/>
                  <a:pt x="5033876" y="1134534"/>
                </a:cubicBezTo>
                <a:cubicBezTo>
                  <a:pt x="4620087" y="1096104"/>
                  <a:pt x="4480532" y="1116788"/>
                  <a:pt x="4340948" y="1134534"/>
                </a:cubicBezTo>
                <a:cubicBezTo>
                  <a:pt x="4201364" y="1152280"/>
                  <a:pt x="3880302" y="1159731"/>
                  <a:pt x="3509434" y="1134534"/>
                </a:cubicBezTo>
                <a:cubicBezTo>
                  <a:pt x="3138566" y="1109337"/>
                  <a:pt x="3024120" y="1151763"/>
                  <a:pt x="2885798" y="1134534"/>
                </a:cubicBezTo>
                <a:cubicBezTo>
                  <a:pt x="2747476" y="1117305"/>
                  <a:pt x="2484576" y="1108116"/>
                  <a:pt x="2331455" y="1134534"/>
                </a:cubicBezTo>
                <a:cubicBezTo>
                  <a:pt x="2178334" y="1160952"/>
                  <a:pt x="1811921" y="1101927"/>
                  <a:pt x="1638527" y="1134534"/>
                </a:cubicBezTo>
                <a:cubicBezTo>
                  <a:pt x="1465133" y="1167141"/>
                  <a:pt x="1128431" y="1107727"/>
                  <a:pt x="876305" y="1134534"/>
                </a:cubicBezTo>
                <a:cubicBezTo>
                  <a:pt x="624179" y="1161341"/>
                  <a:pt x="312608" y="1094700"/>
                  <a:pt x="44791" y="1134534"/>
                </a:cubicBezTo>
                <a:cubicBezTo>
                  <a:pt x="19971" y="1135795"/>
                  <a:pt x="-2445" y="1112337"/>
                  <a:pt x="0" y="1089743"/>
                </a:cubicBezTo>
                <a:cubicBezTo>
                  <a:pt x="-21934" y="947946"/>
                  <a:pt x="4961" y="743975"/>
                  <a:pt x="0" y="556817"/>
                </a:cubicBezTo>
                <a:cubicBezTo>
                  <a:pt x="-4961" y="369659"/>
                  <a:pt x="15709" y="255280"/>
                  <a:pt x="0" y="44791"/>
                </a:cubicBezTo>
                <a:close/>
              </a:path>
              <a:path w="7018867" h="1134534" stroke="0" extrusionOk="0">
                <a:moveTo>
                  <a:pt x="0" y="44791"/>
                </a:moveTo>
                <a:cubicBezTo>
                  <a:pt x="-1530" y="19110"/>
                  <a:pt x="14405" y="2120"/>
                  <a:pt x="44791" y="0"/>
                </a:cubicBezTo>
                <a:cubicBezTo>
                  <a:pt x="363201" y="-8024"/>
                  <a:pt x="621972" y="-27714"/>
                  <a:pt x="876305" y="0"/>
                </a:cubicBezTo>
                <a:cubicBezTo>
                  <a:pt x="1130638" y="27714"/>
                  <a:pt x="1367833" y="-26317"/>
                  <a:pt x="1499941" y="0"/>
                </a:cubicBezTo>
                <a:cubicBezTo>
                  <a:pt x="1632049" y="26317"/>
                  <a:pt x="1823476" y="18893"/>
                  <a:pt x="2054284" y="0"/>
                </a:cubicBezTo>
                <a:cubicBezTo>
                  <a:pt x="2285092" y="-18893"/>
                  <a:pt x="2627048" y="-24997"/>
                  <a:pt x="2816505" y="0"/>
                </a:cubicBezTo>
                <a:cubicBezTo>
                  <a:pt x="3005962" y="24997"/>
                  <a:pt x="3258119" y="-12148"/>
                  <a:pt x="3440141" y="0"/>
                </a:cubicBezTo>
                <a:cubicBezTo>
                  <a:pt x="3622163" y="12148"/>
                  <a:pt x="3976331" y="-6079"/>
                  <a:pt x="4271655" y="0"/>
                </a:cubicBezTo>
                <a:cubicBezTo>
                  <a:pt x="4566979" y="6079"/>
                  <a:pt x="4574984" y="4974"/>
                  <a:pt x="4825998" y="0"/>
                </a:cubicBezTo>
                <a:cubicBezTo>
                  <a:pt x="5077012" y="-4974"/>
                  <a:pt x="5357808" y="37600"/>
                  <a:pt x="5657512" y="0"/>
                </a:cubicBezTo>
                <a:cubicBezTo>
                  <a:pt x="5957216" y="-37600"/>
                  <a:pt x="5952002" y="255"/>
                  <a:pt x="6142562" y="0"/>
                </a:cubicBezTo>
                <a:cubicBezTo>
                  <a:pt x="6333122" y="-255"/>
                  <a:pt x="6663440" y="-32610"/>
                  <a:pt x="6974076" y="0"/>
                </a:cubicBezTo>
                <a:cubicBezTo>
                  <a:pt x="7000867" y="3058"/>
                  <a:pt x="7019311" y="24650"/>
                  <a:pt x="7018867" y="44791"/>
                </a:cubicBezTo>
                <a:cubicBezTo>
                  <a:pt x="7036778" y="272633"/>
                  <a:pt x="7032634" y="383034"/>
                  <a:pt x="7018867" y="535918"/>
                </a:cubicBezTo>
                <a:cubicBezTo>
                  <a:pt x="7005100" y="688802"/>
                  <a:pt x="7006447" y="844870"/>
                  <a:pt x="7018867" y="1089743"/>
                </a:cubicBezTo>
                <a:cubicBezTo>
                  <a:pt x="7016458" y="1114876"/>
                  <a:pt x="6995724" y="1132402"/>
                  <a:pt x="6974076" y="1134534"/>
                </a:cubicBezTo>
                <a:cubicBezTo>
                  <a:pt x="6656950" y="1117160"/>
                  <a:pt x="6462580" y="1126760"/>
                  <a:pt x="6211855" y="1134534"/>
                </a:cubicBezTo>
                <a:cubicBezTo>
                  <a:pt x="5961130" y="1142308"/>
                  <a:pt x="5667800" y="1163250"/>
                  <a:pt x="5518926" y="1134534"/>
                </a:cubicBezTo>
                <a:cubicBezTo>
                  <a:pt x="5370052" y="1105818"/>
                  <a:pt x="5184409" y="1124549"/>
                  <a:pt x="5033876" y="1134534"/>
                </a:cubicBezTo>
                <a:cubicBezTo>
                  <a:pt x="4883343" y="1144520"/>
                  <a:pt x="4708415" y="1139038"/>
                  <a:pt x="4479533" y="1134534"/>
                </a:cubicBezTo>
                <a:cubicBezTo>
                  <a:pt x="4250651" y="1130030"/>
                  <a:pt x="4027176" y="1175312"/>
                  <a:pt x="3648019" y="1134534"/>
                </a:cubicBezTo>
                <a:cubicBezTo>
                  <a:pt x="3268862" y="1093756"/>
                  <a:pt x="3250043" y="1100443"/>
                  <a:pt x="2955091" y="1134534"/>
                </a:cubicBezTo>
                <a:cubicBezTo>
                  <a:pt x="2660139" y="1168625"/>
                  <a:pt x="2537706" y="1153951"/>
                  <a:pt x="2400748" y="1134534"/>
                </a:cubicBezTo>
                <a:cubicBezTo>
                  <a:pt x="2263790" y="1115117"/>
                  <a:pt x="2010711" y="1150226"/>
                  <a:pt x="1707819" y="1134534"/>
                </a:cubicBezTo>
                <a:cubicBezTo>
                  <a:pt x="1404927" y="1118842"/>
                  <a:pt x="1420503" y="1120523"/>
                  <a:pt x="1222769" y="1134534"/>
                </a:cubicBezTo>
                <a:cubicBezTo>
                  <a:pt x="1025035" y="1148546"/>
                  <a:pt x="965771" y="1120727"/>
                  <a:pt x="737719" y="1134534"/>
                </a:cubicBezTo>
                <a:cubicBezTo>
                  <a:pt x="509667" y="1148342"/>
                  <a:pt x="216303" y="1133942"/>
                  <a:pt x="44791" y="1134534"/>
                </a:cubicBezTo>
                <a:cubicBezTo>
                  <a:pt x="21933" y="1135192"/>
                  <a:pt x="1589" y="1119833"/>
                  <a:pt x="0" y="1089743"/>
                </a:cubicBezTo>
                <a:cubicBezTo>
                  <a:pt x="-5111" y="965439"/>
                  <a:pt x="-13414" y="805542"/>
                  <a:pt x="0" y="598616"/>
                </a:cubicBezTo>
                <a:cubicBezTo>
                  <a:pt x="13414" y="391690"/>
                  <a:pt x="-24145" y="243057"/>
                  <a:pt x="0" y="44791"/>
                </a:cubicBezTo>
                <a:close/>
              </a:path>
            </a:pathLst>
          </a:custGeom>
          <a:solidFill>
            <a:srgbClr val="FD874E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OBJETIVO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060373F8-52A3-A97B-B245-722F26F4DDB9}"/>
              </a:ext>
            </a:extLst>
          </p:cNvPr>
          <p:cNvSpPr/>
          <p:nvPr/>
        </p:nvSpPr>
        <p:spPr>
          <a:xfrm>
            <a:off x="1463093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42B580C9-B3F7-C154-C4A7-EA334435AE56}"/>
              </a:ext>
            </a:extLst>
          </p:cNvPr>
          <p:cNvSpPr/>
          <p:nvPr/>
        </p:nvSpPr>
        <p:spPr>
          <a:xfrm>
            <a:off x="4972527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0395E84-F385-1FC7-2CAB-A2C22EF0BB69}"/>
              </a:ext>
            </a:extLst>
          </p:cNvPr>
          <p:cNvSpPr/>
          <p:nvPr/>
        </p:nvSpPr>
        <p:spPr>
          <a:xfrm>
            <a:off x="7918927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57A25CE3-B3D6-BD2F-A417-593AC64134CB}"/>
              </a:ext>
            </a:extLst>
          </p:cNvPr>
          <p:cNvCxnSpPr>
            <a:stCxn id="4" idx="2"/>
          </p:cNvCxnSpPr>
          <p:nvPr/>
        </p:nvCxnSpPr>
        <p:spPr>
          <a:xfrm flipH="1">
            <a:off x="3309033" y="372534"/>
            <a:ext cx="290174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F32F37BC-5800-8897-BB91-025421D64D31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10778" y="372534"/>
            <a:ext cx="315615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3B8E457A-7EC8-C59D-8DD5-4F2FEF8FCDE8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210778" y="372534"/>
            <a:ext cx="0" cy="1375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BB04E869-27EE-77C1-B684-0759A862412A}"/>
              </a:ext>
            </a:extLst>
          </p:cNvPr>
          <p:cNvSpPr/>
          <p:nvPr/>
        </p:nvSpPr>
        <p:spPr>
          <a:xfrm>
            <a:off x="1590365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6A63C0AA-BC31-0233-587F-4BF67F04CAA0}"/>
              </a:ext>
            </a:extLst>
          </p:cNvPr>
          <p:cNvSpPr/>
          <p:nvPr/>
        </p:nvSpPr>
        <p:spPr>
          <a:xfrm>
            <a:off x="1618838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57A6822F-93A4-FBF2-B29E-7E89C2C94159}"/>
              </a:ext>
            </a:extLst>
          </p:cNvPr>
          <p:cNvSpPr/>
          <p:nvPr/>
        </p:nvSpPr>
        <p:spPr>
          <a:xfrm>
            <a:off x="1623197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3563105-8993-51D8-6C3E-1E2459EE96A7}"/>
              </a:ext>
            </a:extLst>
          </p:cNvPr>
          <p:cNvSpPr/>
          <p:nvPr/>
        </p:nvSpPr>
        <p:spPr>
          <a:xfrm>
            <a:off x="5128272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2F43FDF-136C-E35A-EF44-90E90C56AC18}"/>
              </a:ext>
            </a:extLst>
          </p:cNvPr>
          <p:cNvSpPr/>
          <p:nvPr/>
        </p:nvSpPr>
        <p:spPr>
          <a:xfrm>
            <a:off x="5099799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177C58E-82EC-B204-734F-B754DDA7AA01}"/>
              </a:ext>
            </a:extLst>
          </p:cNvPr>
          <p:cNvSpPr/>
          <p:nvPr/>
        </p:nvSpPr>
        <p:spPr>
          <a:xfrm>
            <a:off x="5136440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1517A36-004A-FA63-993C-4FC18A1E6062}"/>
              </a:ext>
            </a:extLst>
          </p:cNvPr>
          <p:cNvSpPr/>
          <p:nvPr/>
        </p:nvSpPr>
        <p:spPr>
          <a:xfrm>
            <a:off x="8115844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B90EDC4-4053-088B-57E0-CCEB9860B818}"/>
              </a:ext>
            </a:extLst>
          </p:cNvPr>
          <p:cNvSpPr/>
          <p:nvPr/>
        </p:nvSpPr>
        <p:spPr>
          <a:xfrm>
            <a:off x="8087371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8B1D0BB5-B342-6D20-8A1B-1133AE57B80C}"/>
              </a:ext>
            </a:extLst>
          </p:cNvPr>
          <p:cNvSpPr/>
          <p:nvPr/>
        </p:nvSpPr>
        <p:spPr>
          <a:xfrm>
            <a:off x="8124012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</p:spTree>
    <p:extLst>
      <p:ext uri="{BB962C8B-B14F-4D97-AF65-F5344CB8AC3E}">
        <p14:creationId xmlns:p14="http://schemas.microsoft.com/office/powerpoint/2010/main" val="35069206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55813-0A47-F6FB-6BBF-2DF53ED5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17CD098-6256-2EB5-8890-F3CD840C821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AD7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B9F8255-49DD-8AD2-EF8E-39CEC05FF019}"/>
              </a:ext>
            </a:extLst>
          </p:cNvPr>
          <p:cNvSpPr/>
          <p:nvPr/>
        </p:nvSpPr>
        <p:spPr>
          <a:xfrm>
            <a:off x="2586566" y="-2798621"/>
            <a:ext cx="7018867" cy="1134534"/>
          </a:xfrm>
          <a:custGeom>
            <a:avLst/>
            <a:gdLst>
              <a:gd name="connsiteX0" fmla="*/ 0 w 7018867"/>
              <a:gd name="connsiteY0" fmla="*/ 44791 h 1134534"/>
              <a:gd name="connsiteX1" fmla="*/ 44791 w 7018867"/>
              <a:gd name="connsiteY1" fmla="*/ 0 h 1134534"/>
              <a:gd name="connsiteX2" fmla="*/ 807012 w 7018867"/>
              <a:gd name="connsiteY2" fmla="*/ 0 h 1134534"/>
              <a:gd name="connsiteX3" fmla="*/ 1292062 w 7018867"/>
              <a:gd name="connsiteY3" fmla="*/ 0 h 1134534"/>
              <a:gd name="connsiteX4" fmla="*/ 1846405 w 7018867"/>
              <a:gd name="connsiteY4" fmla="*/ 0 h 1134534"/>
              <a:gd name="connsiteX5" fmla="*/ 2608626 w 7018867"/>
              <a:gd name="connsiteY5" fmla="*/ 0 h 1134534"/>
              <a:gd name="connsiteX6" fmla="*/ 3162969 w 7018867"/>
              <a:gd name="connsiteY6" fmla="*/ 0 h 1134534"/>
              <a:gd name="connsiteX7" fmla="*/ 3648019 w 7018867"/>
              <a:gd name="connsiteY7" fmla="*/ 0 h 1134534"/>
              <a:gd name="connsiteX8" fmla="*/ 4202362 w 7018867"/>
              <a:gd name="connsiteY8" fmla="*/ 0 h 1134534"/>
              <a:gd name="connsiteX9" fmla="*/ 4825998 w 7018867"/>
              <a:gd name="connsiteY9" fmla="*/ 0 h 1134534"/>
              <a:gd name="connsiteX10" fmla="*/ 5518926 w 7018867"/>
              <a:gd name="connsiteY10" fmla="*/ 0 h 1134534"/>
              <a:gd name="connsiteX11" fmla="*/ 6073269 w 7018867"/>
              <a:gd name="connsiteY11" fmla="*/ 0 h 1134534"/>
              <a:gd name="connsiteX12" fmla="*/ 6974076 w 7018867"/>
              <a:gd name="connsiteY12" fmla="*/ 0 h 1134534"/>
              <a:gd name="connsiteX13" fmla="*/ 7018867 w 7018867"/>
              <a:gd name="connsiteY13" fmla="*/ 44791 h 1134534"/>
              <a:gd name="connsiteX14" fmla="*/ 7018867 w 7018867"/>
              <a:gd name="connsiteY14" fmla="*/ 535918 h 1134534"/>
              <a:gd name="connsiteX15" fmla="*/ 7018867 w 7018867"/>
              <a:gd name="connsiteY15" fmla="*/ 1089743 h 1134534"/>
              <a:gd name="connsiteX16" fmla="*/ 6974076 w 7018867"/>
              <a:gd name="connsiteY16" fmla="*/ 1134534 h 1134534"/>
              <a:gd name="connsiteX17" fmla="*/ 6350440 w 7018867"/>
              <a:gd name="connsiteY17" fmla="*/ 1134534 h 1134534"/>
              <a:gd name="connsiteX18" fmla="*/ 5865390 w 7018867"/>
              <a:gd name="connsiteY18" fmla="*/ 1134534 h 1134534"/>
              <a:gd name="connsiteX19" fmla="*/ 5033876 w 7018867"/>
              <a:gd name="connsiteY19" fmla="*/ 1134534 h 1134534"/>
              <a:gd name="connsiteX20" fmla="*/ 4340948 w 7018867"/>
              <a:gd name="connsiteY20" fmla="*/ 1134534 h 1134534"/>
              <a:gd name="connsiteX21" fmla="*/ 3509434 w 7018867"/>
              <a:gd name="connsiteY21" fmla="*/ 1134534 h 1134534"/>
              <a:gd name="connsiteX22" fmla="*/ 2885798 w 7018867"/>
              <a:gd name="connsiteY22" fmla="*/ 1134534 h 1134534"/>
              <a:gd name="connsiteX23" fmla="*/ 2331455 w 7018867"/>
              <a:gd name="connsiteY23" fmla="*/ 1134534 h 1134534"/>
              <a:gd name="connsiteX24" fmla="*/ 1638527 w 7018867"/>
              <a:gd name="connsiteY24" fmla="*/ 1134534 h 1134534"/>
              <a:gd name="connsiteX25" fmla="*/ 876305 w 7018867"/>
              <a:gd name="connsiteY25" fmla="*/ 1134534 h 1134534"/>
              <a:gd name="connsiteX26" fmla="*/ 44791 w 7018867"/>
              <a:gd name="connsiteY26" fmla="*/ 1134534 h 1134534"/>
              <a:gd name="connsiteX27" fmla="*/ 0 w 7018867"/>
              <a:gd name="connsiteY27" fmla="*/ 1089743 h 1134534"/>
              <a:gd name="connsiteX28" fmla="*/ 0 w 7018867"/>
              <a:gd name="connsiteY28" fmla="*/ 556817 h 1134534"/>
              <a:gd name="connsiteX29" fmla="*/ 0 w 7018867"/>
              <a:gd name="connsiteY29" fmla="*/ 44791 h 113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18867" h="1134534" fill="none" extrusionOk="0">
                <a:moveTo>
                  <a:pt x="0" y="44791"/>
                </a:moveTo>
                <a:cubicBezTo>
                  <a:pt x="-3358" y="23453"/>
                  <a:pt x="17988" y="4421"/>
                  <a:pt x="44791" y="0"/>
                </a:cubicBezTo>
                <a:cubicBezTo>
                  <a:pt x="298938" y="-18215"/>
                  <a:pt x="499386" y="-23522"/>
                  <a:pt x="807012" y="0"/>
                </a:cubicBezTo>
                <a:cubicBezTo>
                  <a:pt x="1114638" y="23522"/>
                  <a:pt x="1122178" y="-23958"/>
                  <a:pt x="1292062" y="0"/>
                </a:cubicBezTo>
                <a:cubicBezTo>
                  <a:pt x="1461946" y="23958"/>
                  <a:pt x="1679905" y="-18307"/>
                  <a:pt x="1846405" y="0"/>
                </a:cubicBezTo>
                <a:cubicBezTo>
                  <a:pt x="2012905" y="18307"/>
                  <a:pt x="2378373" y="-19281"/>
                  <a:pt x="2608626" y="0"/>
                </a:cubicBezTo>
                <a:cubicBezTo>
                  <a:pt x="2838879" y="19281"/>
                  <a:pt x="2886960" y="-6154"/>
                  <a:pt x="3162969" y="0"/>
                </a:cubicBezTo>
                <a:cubicBezTo>
                  <a:pt x="3438978" y="6154"/>
                  <a:pt x="3493687" y="-19552"/>
                  <a:pt x="3648019" y="0"/>
                </a:cubicBezTo>
                <a:cubicBezTo>
                  <a:pt x="3802351" y="19552"/>
                  <a:pt x="3956423" y="10940"/>
                  <a:pt x="4202362" y="0"/>
                </a:cubicBezTo>
                <a:cubicBezTo>
                  <a:pt x="4448301" y="-10940"/>
                  <a:pt x="4609462" y="21740"/>
                  <a:pt x="4825998" y="0"/>
                </a:cubicBezTo>
                <a:cubicBezTo>
                  <a:pt x="5042534" y="-21740"/>
                  <a:pt x="5332613" y="-33787"/>
                  <a:pt x="5518926" y="0"/>
                </a:cubicBezTo>
                <a:cubicBezTo>
                  <a:pt x="5705239" y="33787"/>
                  <a:pt x="5924637" y="23336"/>
                  <a:pt x="6073269" y="0"/>
                </a:cubicBezTo>
                <a:cubicBezTo>
                  <a:pt x="6221901" y="-23336"/>
                  <a:pt x="6598712" y="8528"/>
                  <a:pt x="6974076" y="0"/>
                </a:cubicBezTo>
                <a:cubicBezTo>
                  <a:pt x="6997123" y="-3019"/>
                  <a:pt x="7016499" y="21154"/>
                  <a:pt x="7018867" y="44791"/>
                </a:cubicBezTo>
                <a:cubicBezTo>
                  <a:pt x="7008300" y="180801"/>
                  <a:pt x="7023247" y="343886"/>
                  <a:pt x="7018867" y="535918"/>
                </a:cubicBezTo>
                <a:cubicBezTo>
                  <a:pt x="7014487" y="727950"/>
                  <a:pt x="7014195" y="921995"/>
                  <a:pt x="7018867" y="1089743"/>
                </a:cubicBezTo>
                <a:cubicBezTo>
                  <a:pt x="7024682" y="1115477"/>
                  <a:pt x="6996526" y="1135371"/>
                  <a:pt x="6974076" y="1134534"/>
                </a:cubicBezTo>
                <a:cubicBezTo>
                  <a:pt x="6707703" y="1103689"/>
                  <a:pt x="6507942" y="1155468"/>
                  <a:pt x="6350440" y="1134534"/>
                </a:cubicBezTo>
                <a:cubicBezTo>
                  <a:pt x="6192938" y="1113600"/>
                  <a:pt x="6101597" y="1119691"/>
                  <a:pt x="5865390" y="1134534"/>
                </a:cubicBezTo>
                <a:cubicBezTo>
                  <a:pt x="5629183" y="1149378"/>
                  <a:pt x="5447665" y="1172964"/>
                  <a:pt x="5033876" y="1134534"/>
                </a:cubicBezTo>
                <a:cubicBezTo>
                  <a:pt x="4620087" y="1096104"/>
                  <a:pt x="4480532" y="1116788"/>
                  <a:pt x="4340948" y="1134534"/>
                </a:cubicBezTo>
                <a:cubicBezTo>
                  <a:pt x="4201364" y="1152280"/>
                  <a:pt x="3880302" y="1159731"/>
                  <a:pt x="3509434" y="1134534"/>
                </a:cubicBezTo>
                <a:cubicBezTo>
                  <a:pt x="3138566" y="1109337"/>
                  <a:pt x="3024120" y="1151763"/>
                  <a:pt x="2885798" y="1134534"/>
                </a:cubicBezTo>
                <a:cubicBezTo>
                  <a:pt x="2747476" y="1117305"/>
                  <a:pt x="2484576" y="1108116"/>
                  <a:pt x="2331455" y="1134534"/>
                </a:cubicBezTo>
                <a:cubicBezTo>
                  <a:pt x="2178334" y="1160952"/>
                  <a:pt x="1811921" y="1101927"/>
                  <a:pt x="1638527" y="1134534"/>
                </a:cubicBezTo>
                <a:cubicBezTo>
                  <a:pt x="1465133" y="1167141"/>
                  <a:pt x="1128431" y="1107727"/>
                  <a:pt x="876305" y="1134534"/>
                </a:cubicBezTo>
                <a:cubicBezTo>
                  <a:pt x="624179" y="1161341"/>
                  <a:pt x="312608" y="1094700"/>
                  <a:pt x="44791" y="1134534"/>
                </a:cubicBezTo>
                <a:cubicBezTo>
                  <a:pt x="19971" y="1135795"/>
                  <a:pt x="-2445" y="1112337"/>
                  <a:pt x="0" y="1089743"/>
                </a:cubicBezTo>
                <a:cubicBezTo>
                  <a:pt x="-21934" y="947946"/>
                  <a:pt x="4961" y="743975"/>
                  <a:pt x="0" y="556817"/>
                </a:cubicBezTo>
                <a:cubicBezTo>
                  <a:pt x="-4961" y="369659"/>
                  <a:pt x="15709" y="255280"/>
                  <a:pt x="0" y="44791"/>
                </a:cubicBezTo>
                <a:close/>
              </a:path>
              <a:path w="7018867" h="1134534" stroke="0" extrusionOk="0">
                <a:moveTo>
                  <a:pt x="0" y="44791"/>
                </a:moveTo>
                <a:cubicBezTo>
                  <a:pt x="-1530" y="19110"/>
                  <a:pt x="14405" y="2120"/>
                  <a:pt x="44791" y="0"/>
                </a:cubicBezTo>
                <a:cubicBezTo>
                  <a:pt x="363201" y="-8024"/>
                  <a:pt x="621972" y="-27714"/>
                  <a:pt x="876305" y="0"/>
                </a:cubicBezTo>
                <a:cubicBezTo>
                  <a:pt x="1130638" y="27714"/>
                  <a:pt x="1367833" y="-26317"/>
                  <a:pt x="1499941" y="0"/>
                </a:cubicBezTo>
                <a:cubicBezTo>
                  <a:pt x="1632049" y="26317"/>
                  <a:pt x="1823476" y="18893"/>
                  <a:pt x="2054284" y="0"/>
                </a:cubicBezTo>
                <a:cubicBezTo>
                  <a:pt x="2285092" y="-18893"/>
                  <a:pt x="2627048" y="-24997"/>
                  <a:pt x="2816505" y="0"/>
                </a:cubicBezTo>
                <a:cubicBezTo>
                  <a:pt x="3005962" y="24997"/>
                  <a:pt x="3258119" y="-12148"/>
                  <a:pt x="3440141" y="0"/>
                </a:cubicBezTo>
                <a:cubicBezTo>
                  <a:pt x="3622163" y="12148"/>
                  <a:pt x="3976331" y="-6079"/>
                  <a:pt x="4271655" y="0"/>
                </a:cubicBezTo>
                <a:cubicBezTo>
                  <a:pt x="4566979" y="6079"/>
                  <a:pt x="4574984" y="4974"/>
                  <a:pt x="4825998" y="0"/>
                </a:cubicBezTo>
                <a:cubicBezTo>
                  <a:pt x="5077012" y="-4974"/>
                  <a:pt x="5357808" y="37600"/>
                  <a:pt x="5657512" y="0"/>
                </a:cubicBezTo>
                <a:cubicBezTo>
                  <a:pt x="5957216" y="-37600"/>
                  <a:pt x="5952002" y="255"/>
                  <a:pt x="6142562" y="0"/>
                </a:cubicBezTo>
                <a:cubicBezTo>
                  <a:pt x="6333122" y="-255"/>
                  <a:pt x="6663440" y="-32610"/>
                  <a:pt x="6974076" y="0"/>
                </a:cubicBezTo>
                <a:cubicBezTo>
                  <a:pt x="7000867" y="3058"/>
                  <a:pt x="7019311" y="24650"/>
                  <a:pt x="7018867" y="44791"/>
                </a:cubicBezTo>
                <a:cubicBezTo>
                  <a:pt x="7036778" y="272633"/>
                  <a:pt x="7032634" y="383034"/>
                  <a:pt x="7018867" y="535918"/>
                </a:cubicBezTo>
                <a:cubicBezTo>
                  <a:pt x="7005100" y="688802"/>
                  <a:pt x="7006447" y="844870"/>
                  <a:pt x="7018867" y="1089743"/>
                </a:cubicBezTo>
                <a:cubicBezTo>
                  <a:pt x="7016458" y="1114876"/>
                  <a:pt x="6995724" y="1132402"/>
                  <a:pt x="6974076" y="1134534"/>
                </a:cubicBezTo>
                <a:cubicBezTo>
                  <a:pt x="6656950" y="1117160"/>
                  <a:pt x="6462580" y="1126760"/>
                  <a:pt x="6211855" y="1134534"/>
                </a:cubicBezTo>
                <a:cubicBezTo>
                  <a:pt x="5961130" y="1142308"/>
                  <a:pt x="5667800" y="1163250"/>
                  <a:pt x="5518926" y="1134534"/>
                </a:cubicBezTo>
                <a:cubicBezTo>
                  <a:pt x="5370052" y="1105818"/>
                  <a:pt x="5184409" y="1124549"/>
                  <a:pt x="5033876" y="1134534"/>
                </a:cubicBezTo>
                <a:cubicBezTo>
                  <a:pt x="4883343" y="1144520"/>
                  <a:pt x="4708415" y="1139038"/>
                  <a:pt x="4479533" y="1134534"/>
                </a:cubicBezTo>
                <a:cubicBezTo>
                  <a:pt x="4250651" y="1130030"/>
                  <a:pt x="4027176" y="1175312"/>
                  <a:pt x="3648019" y="1134534"/>
                </a:cubicBezTo>
                <a:cubicBezTo>
                  <a:pt x="3268862" y="1093756"/>
                  <a:pt x="3250043" y="1100443"/>
                  <a:pt x="2955091" y="1134534"/>
                </a:cubicBezTo>
                <a:cubicBezTo>
                  <a:pt x="2660139" y="1168625"/>
                  <a:pt x="2537706" y="1153951"/>
                  <a:pt x="2400748" y="1134534"/>
                </a:cubicBezTo>
                <a:cubicBezTo>
                  <a:pt x="2263790" y="1115117"/>
                  <a:pt x="2010711" y="1150226"/>
                  <a:pt x="1707819" y="1134534"/>
                </a:cubicBezTo>
                <a:cubicBezTo>
                  <a:pt x="1404927" y="1118842"/>
                  <a:pt x="1420503" y="1120523"/>
                  <a:pt x="1222769" y="1134534"/>
                </a:cubicBezTo>
                <a:cubicBezTo>
                  <a:pt x="1025035" y="1148546"/>
                  <a:pt x="965771" y="1120727"/>
                  <a:pt x="737719" y="1134534"/>
                </a:cubicBezTo>
                <a:cubicBezTo>
                  <a:pt x="509667" y="1148342"/>
                  <a:pt x="216303" y="1133942"/>
                  <a:pt x="44791" y="1134534"/>
                </a:cubicBezTo>
                <a:cubicBezTo>
                  <a:pt x="21933" y="1135192"/>
                  <a:pt x="1589" y="1119833"/>
                  <a:pt x="0" y="1089743"/>
                </a:cubicBezTo>
                <a:cubicBezTo>
                  <a:pt x="-5111" y="965439"/>
                  <a:pt x="-13414" y="805542"/>
                  <a:pt x="0" y="598616"/>
                </a:cubicBezTo>
                <a:cubicBezTo>
                  <a:pt x="13414" y="391690"/>
                  <a:pt x="-24145" y="243057"/>
                  <a:pt x="0" y="44791"/>
                </a:cubicBezTo>
                <a:close/>
              </a:path>
            </a:pathLst>
          </a:custGeom>
          <a:solidFill>
            <a:srgbClr val="FD874E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OBJETIVO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3C13237B-BDC4-0BCB-D189-188777576693}"/>
              </a:ext>
            </a:extLst>
          </p:cNvPr>
          <p:cNvSpPr/>
          <p:nvPr/>
        </p:nvSpPr>
        <p:spPr>
          <a:xfrm>
            <a:off x="-955643" y="1463393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FB25DC18-0649-3473-A8F3-2F97B184EF43}"/>
              </a:ext>
            </a:extLst>
          </p:cNvPr>
          <p:cNvSpPr/>
          <p:nvPr/>
        </p:nvSpPr>
        <p:spPr>
          <a:xfrm>
            <a:off x="12818669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B843119B-E088-EDD3-36F0-EB22634669A1}"/>
              </a:ext>
            </a:extLst>
          </p:cNvPr>
          <p:cNvSpPr/>
          <p:nvPr/>
        </p:nvSpPr>
        <p:spPr>
          <a:xfrm>
            <a:off x="15765069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06D28001-308C-8AE3-A90C-CCE09AF2716F}"/>
              </a:ext>
            </a:extLst>
          </p:cNvPr>
          <p:cNvCxnSpPr>
            <a:stCxn id="4" idx="2"/>
          </p:cNvCxnSpPr>
          <p:nvPr/>
        </p:nvCxnSpPr>
        <p:spPr>
          <a:xfrm flipH="1">
            <a:off x="3194255" y="-1664087"/>
            <a:ext cx="290174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9B1664C-2D58-1333-FD98-F532B6F91DF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-1664087"/>
            <a:ext cx="315615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E4B6E00E-ED03-DCF6-AB94-E624DFBD22EE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-1664087"/>
            <a:ext cx="0" cy="1375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13BA12A6-0AD4-6358-EF3A-B96CEF877D4E}"/>
              </a:ext>
            </a:extLst>
          </p:cNvPr>
          <p:cNvSpPr/>
          <p:nvPr/>
        </p:nvSpPr>
        <p:spPr>
          <a:xfrm>
            <a:off x="-799898" y="3546970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A94200C-7033-95DD-A2E6-89A95BB1702E}"/>
              </a:ext>
            </a:extLst>
          </p:cNvPr>
          <p:cNvSpPr/>
          <p:nvPr/>
        </p:nvSpPr>
        <p:spPr>
          <a:xfrm>
            <a:off x="-795539" y="4644962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6AFB3127-A2FA-D693-256B-4DF594945640}"/>
              </a:ext>
            </a:extLst>
          </p:cNvPr>
          <p:cNvSpPr/>
          <p:nvPr/>
        </p:nvSpPr>
        <p:spPr>
          <a:xfrm>
            <a:off x="12974414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7D418E70-880A-9AA0-EB37-0B9915E9B9E4}"/>
              </a:ext>
            </a:extLst>
          </p:cNvPr>
          <p:cNvSpPr/>
          <p:nvPr/>
        </p:nvSpPr>
        <p:spPr>
          <a:xfrm>
            <a:off x="12945941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BB1E7801-0BE5-139F-689A-8CE27475AED1}"/>
              </a:ext>
            </a:extLst>
          </p:cNvPr>
          <p:cNvSpPr/>
          <p:nvPr/>
        </p:nvSpPr>
        <p:spPr>
          <a:xfrm>
            <a:off x="12982582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1E04C130-5373-FB07-7DF2-A56F7F6F73A1}"/>
              </a:ext>
            </a:extLst>
          </p:cNvPr>
          <p:cNvSpPr/>
          <p:nvPr/>
        </p:nvSpPr>
        <p:spPr>
          <a:xfrm>
            <a:off x="15961986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FEAD793-034C-1493-251D-EA7D21A88D94}"/>
              </a:ext>
            </a:extLst>
          </p:cNvPr>
          <p:cNvSpPr/>
          <p:nvPr/>
        </p:nvSpPr>
        <p:spPr>
          <a:xfrm>
            <a:off x="15933513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B2B1E363-165B-27BF-9AC1-29587EDB87D0}"/>
              </a:ext>
            </a:extLst>
          </p:cNvPr>
          <p:cNvSpPr/>
          <p:nvPr/>
        </p:nvSpPr>
        <p:spPr>
          <a:xfrm>
            <a:off x="15970154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3338CE3-F0C6-D07F-B4D8-42F54C868D66}"/>
              </a:ext>
            </a:extLst>
          </p:cNvPr>
          <p:cNvSpPr/>
          <p:nvPr/>
        </p:nvSpPr>
        <p:spPr>
          <a:xfrm>
            <a:off x="-828371" y="2435718"/>
            <a:ext cx="3748552" cy="3052571"/>
          </a:xfrm>
          <a:custGeom>
            <a:avLst/>
            <a:gdLst>
              <a:gd name="connsiteX0" fmla="*/ 0 w 3748552"/>
              <a:gd name="connsiteY0" fmla="*/ 120516 h 3052571"/>
              <a:gd name="connsiteX1" fmla="*/ 120516 w 3748552"/>
              <a:gd name="connsiteY1" fmla="*/ 0 h 3052571"/>
              <a:gd name="connsiteX2" fmla="*/ 670027 w 3748552"/>
              <a:gd name="connsiteY2" fmla="*/ 0 h 3052571"/>
              <a:gd name="connsiteX3" fmla="*/ 1149389 w 3748552"/>
              <a:gd name="connsiteY3" fmla="*/ 0 h 3052571"/>
              <a:gd name="connsiteX4" fmla="*/ 1769050 w 3748552"/>
              <a:gd name="connsiteY4" fmla="*/ 0 h 3052571"/>
              <a:gd name="connsiteX5" fmla="*/ 2283487 w 3748552"/>
              <a:gd name="connsiteY5" fmla="*/ 0 h 3052571"/>
              <a:gd name="connsiteX6" fmla="*/ 2762848 w 3748552"/>
              <a:gd name="connsiteY6" fmla="*/ 0 h 3052571"/>
              <a:gd name="connsiteX7" fmla="*/ 3628036 w 3748552"/>
              <a:gd name="connsiteY7" fmla="*/ 0 h 3052571"/>
              <a:gd name="connsiteX8" fmla="*/ 3748552 w 3748552"/>
              <a:gd name="connsiteY8" fmla="*/ 120516 h 3052571"/>
              <a:gd name="connsiteX9" fmla="*/ 3748552 w 3748552"/>
              <a:gd name="connsiteY9" fmla="*/ 710939 h 3052571"/>
              <a:gd name="connsiteX10" fmla="*/ 3748552 w 3748552"/>
              <a:gd name="connsiteY10" fmla="*/ 1217016 h 3052571"/>
              <a:gd name="connsiteX11" fmla="*/ 3748552 w 3748552"/>
              <a:gd name="connsiteY11" fmla="*/ 1751209 h 3052571"/>
              <a:gd name="connsiteX12" fmla="*/ 3748552 w 3748552"/>
              <a:gd name="connsiteY12" fmla="*/ 2313516 h 3052571"/>
              <a:gd name="connsiteX13" fmla="*/ 3748552 w 3748552"/>
              <a:gd name="connsiteY13" fmla="*/ 2932055 h 3052571"/>
              <a:gd name="connsiteX14" fmla="*/ 3628036 w 3748552"/>
              <a:gd name="connsiteY14" fmla="*/ 3052571 h 3052571"/>
              <a:gd name="connsiteX15" fmla="*/ 3043449 w 3748552"/>
              <a:gd name="connsiteY15" fmla="*/ 3052571 h 3052571"/>
              <a:gd name="connsiteX16" fmla="*/ 2423787 w 3748552"/>
              <a:gd name="connsiteY16" fmla="*/ 3052571 h 3052571"/>
              <a:gd name="connsiteX17" fmla="*/ 1874276 w 3748552"/>
              <a:gd name="connsiteY17" fmla="*/ 3052571 h 3052571"/>
              <a:gd name="connsiteX18" fmla="*/ 1254614 w 3748552"/>
              <a:gd name="connsiteY18" fmla="*/ 3052571 h 3052571"/>
              <a:gd name="connsiteX19" fmla="*/ 740178 w 3748552"/>
              <a:gd name="connsiteY19" fmla="*/ 3052571 h 3052571"/>
              <a:gd name="connsiteX20" fmla="*/ 120516 w 3748552"/>
              <a:gd name="connsiteY20" fmla="*/ 3052571 h 3052571"/>
              <a:gd name="connsiteX21" fmla="*/ 0 w 3748552"/>
              <a:gd name="connsiteY21" fmla="*/ 2932055 h 3052571"/>
              <a:gd name="connsiteX22" fmla="*/ 0 w 3748552"/>
              <a:gd name="connsiteY22" fmla="*/ 2341632 h 3052571"/>
              <a:gd name="connsiteX23" fmla="*/ 0 w 3748552"/>
              <a:gd name="connsiteY23" fmla="*/ 1723093 h 3052571"/>
              <a:gd name="connsiteX24" fmla="*/ 0 w 3748552"/>
              <a:gd name="connsiteY24" fmla="*/ 1188901 h 3052571"/>
              <a:gd name="connsiteX25" fmla="*/ 0 w 3748552"/>
              <a:gd name="connsiteY25" fmla="*/ 682824 h 3052571"/>
              <a:gd name="connsiteX26" fmla="*/ 0 w 3748552"/>
              <a:gd name="connsiteY26" fmla="*/ 120516 h 305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48552" h="3052571" fill="none" extrusionOk="0">
                <a:moveTo>
                  <a:pt x="0" y="120516"/>
                </a:moveTo>
                <a:cubicBezTo>
                  <a:pt x="-280" y="48138"/>
                  <a:pt x="66339" y="7801"/>
                  <a:pt x="120516" y="0"/>
                </a:cubicBezTo>
                <a:cubicBezTo>
                  <a:pt x="353634" y="-6427"/>
                  <a:pt x="436297" y="3260"/>
                  <a:pt x="670027" y="0"/>
                </a:cubicBezTo>
                <a:cubicBezTo>
                  <a:pt x="903757" y="-3260"/>
                  <a:pt x="943329" y="5084"/>
                  <a:pt x="1149389" y="0"/>
                </a:cubicBezTo>
                <a:cubicBezTo>
                  <a:pt x="1355449" y="-5084"/>
                  <a:pt x="1516544" y="11777"/>
                  <a:pt x="1769050" y="0"/>
                </a:cubicBezTo>
                <a:cubicBezTo>
                  <a:pt x="2021556" y="-11777"/>
                  <a:pt x="2078330" y="42"/>
                  <a:pt x="2283487" y="0"/>
                </a:cubicBezTo>
                <a:cubicBezTo>
                  <a:pt x="2488644" y="-42"/>
                  <a:pt x="2656372" y="-10948"/>
                  <a:pt x="2762848" y="0"/>
                </a:cubicBezTo>
                <a:cubicBezTo>
                  <a:pt x="2869324" y="10948"/>
                  <a:pt x="3373133" y="5085"/>
                  <a:pt x="3628036" y="0"/>
                </a:cubicBezTo>
                <a:cubicBezTo>
                  <a:pt x="3692412" y="8169"/>
                  <a:pt x="3764296" y="58473"/>
                  <a:pt x="3748552" y="120516"/>
                </a:cubicBezTo>
                <a:cubicBezTo>
                  <a:pt x="3774290" y="356806"/>
                  <a:pt x="3730239" y="580607"/>
                  <a:pt x="3748552" y="710939"/>
                </a:cubicBezTo>
                <a:cubicBezTo>
                  <a:pt x="3766865" y="841271"/>
                  <a:pt x="3767654" y="1089951"/>
                  <a:pt x="3748552" y="1217016"/>
                </a:cubicBezTo>
                <a:cubicBezTo>
                  <a:pt x="3729450" y="1344081"/>
                  <a:pt x="3731009" y="1569752"/>
                  <a:pt x="3748552" y="1751209"/>
                </a:cubicBezTo>
                <a:cubicBezTo>
                  <a:pt x="3766095" y="1932666"/>
                  <a:pt x="3756669" y="2139319"/>
                  <a:pt x="3748552" y="2313516"/>
                </a:cubicBezTo>
                <a:cubicBezTo>
                  <a:pt x="3740435" y="2487713"/>
                  <a:pt x="3736667" y="2713170"/>
                  <a:pt x="3748552" y="2932055"/>
                </a:cubicBezTo>
                <a:cubicBezTo>
                  <a:pt x="3749865" y="3001988"/>
                  <a:pt x="3708152" y="3058878"/>
                  <a:pt x="3628036" y="3052571"/>
                </a:cubicBezTo>
                <a:cubicBezTo>
                  <a:pt x="3462165" y="3048430"/>
                  <a:pt x="3209471" y="3057778"/>
                  <a:pt x="3043449" y="3052571"/>
                </a:cubicBezTo>
                <a:cubicBezTo>
                  <a:pt x="2877427" y="3047364"/>
                  <a:pt x="2582843" y="3063592"/>
                  <a:pt x="2423787" y="3052571"/>
                </a:cubicBezTo>
                <a:cubicBezTo>
                  <a:pt x="2264731" y="3041550"/>
                  <a:pt x="2018847" y="3034244"/>
                  <a:pt x="1874276" y="3052571"/>
                </a:cubicBezTo>
                <a:cubicBezTo>
                  <a:pt x="1729705" y="3070898"/>
                  <a:pt x="1519609" y="3081758"/>
                  <a:pt x="1254614" y="3052571"/>
                </a:cubicBezTo>
                <a:cubicBezTo>
                  <a:pt x="989619" y="3023384"/>
                  <a:pt x="974993" y="3062452"/>
                  <a:pt x="740178" y="3052571"/>
                </a:cubicBezTo>
                <a:cubicBezTo>
                  <a:pt x="505363" y="3042690"/>
                  <a:pt x="311070" y="3036972"/>
                  <a:pt x="120516" y="3052571"/>
                </a:cubicBezTo>
                <a:cubicBezTo>
                  <a:pt x="62931" y="3055650"/>
                  <a:pt x="-6904" y="2984913"/>
                  <a:pt x="0" y="2932055"/>
                </a:cubicBezTo>
                <a:cubicBezTo>
                  <a:pt x="-6552" y="2747202"/>
                  <a:pt x="-3883" y="2614429"/>
                  <a:pt x="0" y="2341632"/>
                </a:cubicBezTo>
                <a:cubicBezTo>
                  <a:pt x="3883" y="2068835"/>
                  <a:pt x="30656" y="1896679"/>
                  <a:pt x="0" y="1723093"/>
                </a:cubicBezTo>
                <a:cubicBezTo>
                  <a:pt x="-30656" y="1549507"/>
                  <a:pt x="-25009" y="1365810"/>
                  <a:pt x="0" y="1188901"/>
                </a:cubicBezTo>
                <a:cubicBezTo>
                  <a:pt x="25009" y="1011992"/>
                  <a:pt x="23241" y="819728"/>
                  <a:pt x="0" y="682824"/>
                </a:cubicBezTo>
                <a:cubicBezTo>
                  <a:pt x="-23241" y="545920"/>
                  <a:pt x="1908" y="279220"/>
                  <a:pt x="0" y="120516"/>
                </a:cubicBezTo>
                <a:close/>
              </a:path>
              <a:path w="3748552" h="3052571" stroke="0" extrusionOk="0">
                <a:moveTo>
                  <a:pt x="0" y="120516"/>
                </a:moveTo>
                <a:cubicBezTo>
                  <a:pt x="-6968" y="49659"/>
                  <a:pt x="42356" y="4354"/>
                  <a:pt x="120516" y="0"/>
                </a:cubicBezTo>
                <a:cubicBezTo>
                  <a:pt x="349419" y="18034"/>
                  <a:pt x="447964" y="31712"/>
                  <a:pt x="775253" y="0"/>
                </a:cubicBezTo>
                <a:cubicBezTo>
                  <a:pt x="1102542" y="-31712"/>
                  <a:pt x="1159652" y="14828"/>
                  <a:pt x="1324765" y="0"/>
                </a:cubicBezTo>
                <a:cubicBezTo>
                  <a:pt x="1489878" y="-14828"/>
                  <a:pt x="1622902" y="-723"/>
                  <a:pt x="1839201" y="0"/>
                </a:cubicBezTo>
                <a:cubicBezTo>
                  <a:pt x="2055500" y="723"/>
                  <a:pt x="2181327" y="-26358"/>
                  <a:pt x="2458863" y="0"/>
                </a:cubicBezTo>
                <a:cubicBezTo>
                  <a:pt x="2736399" y="26358"/>
                  <a:pt x="2806150" y="-1301"/>
                  <a:pt x="3008374" y="0"/>
                </a:cubicBezTo>
                <a:cubicBezTo>
                  <a:pt x="3210598" y="1301"/>
                  <a:pt x="3455391" y="-13126"/>
                  <a:pt x="3628036" y="0"/>
                </a:cubicBezTo>
                <a:cubicBezTo>
                  <a:pt x="3692923" y="-15942"/>
                  <a:pt x="3741911" y="63186"/>
                  <a:pt x="3748552" y="120516"/>
                </a:cubicBezTo>
                <a:cubicBezTo>
                  <a:pt x="3755545" y="302466"/>
                  <a:pt x="3746921" y="489075"/>
                  <a:pt x="3748552" y="626593"/>
                </a:cubicBezTo>
                <a:cubicBezTo>
                  <a:pt x="3750183" y="764111"/>
                  <a:pt x="3748449" y="979603"/>
                  <a:pt x="3748552" y="1188901"/>
                </a:cubicBezTo>
                <a:cubicBezTo>
                  <a:pt x="3748655" y="1398199"/>
                  <a:pt x="3755995" y="1546360"/>
                  <a:pt x="3748552" y="1751209"/>
                </a:cubicBezTo>
                <a:cubicBezTo>
                  <a:pt x="3741109" y="1956058"/>
                  <a:pt x="3756661" y="2045455"/>
                  <a:pt x="3748552" y="2285401"/>
                </a:cubicBezTo>
                <a:cubicBezTo>
                  <a:pt x="3740443" y="2525347"/>
                  <a:pt x="3758588" y="2769237"/>
                  <a:pt x="3748552" y="2932055"/>
                </a:cubicBezTo>
                <a:cubicBezTo>
                  <a:pt x="3757418" y="2987608"/>
                  <a:pt x="3692339" y="3051699"/>
                  <a:pt x="3628036" y="3052571"/>
                </a:cubicBezTo>
                <a:cubicBezTo>
                  <a:pt x="3371958" y="3045475"/>
                  <a:pt x="3176820" y="3071720"/>
                  <a:pt x="3043449" y="3052571"/>
                </a:cubicBezTo>
                <a:cubicBezTo>
                  <a:pt x="2910078" y="3033422"/>
                  <a:pt x="2696012" y="3080033"/>
                  <a:pt x="2388712" y="3052571"/>
                </a:cubicBezTo>
                <a:cubicBezTo>
                  <a:pt x="2081412" y="3025109"/>
                  <a:pt x="1923955" y="3080585"/>
                  <a:pt x="1804126" y="3052571"/>
                </a:cubicBezTo>
                <a:cubicBezTo>
                  <a:pt x="1684297" y="3024557"/>
                  <a:pt x="1442297" y="3038022"/>
                  <a:pt x="1324765" y="3052571"/>
                </a:cubicBezTo>
                <a:cubicBezTo>
                  <a:pt x="1207233" y="3067120"/>
                  <a:pt x="1052042" y="3054385"/>
                  <a:pt x="810328" y="3052571"/>
                </a:cubicBezTo>
                <a:cubicBezTo>
                  <a:pt x="568614" y="3050757"/>
                  <a:pt x="460781" y="3032701"/>
                  <a:pt x="120516" y="3052571"/>
                </a:cubicBezTo>
                <a:cubicBezTo>
                  <a:pt x="55804" y="3052180"/>
                  <a:pt x="795" y="3006167"/>
                  <a:pt x="0" y="2932055"/>
                </a:cubicBezTo>
                <a:cubicBezTo>
                  <a:pt x="-18822" y="2758399"/>
                  <a:pt x="-18206" y="2581896"/>
                  <a:pt x="0" y="2425978"/>
                </a:cubicBezTo>
                <a:cubicBezTo>
                  <a:pt x="18206" y="2270060"/>
                  <a:pt x="-21882" y="2064847"/>
                  <a:pt x="0" y="1948016"/>
                </a:cubicBezTo>
                <a:cubicBezTo>
                  <a:pt x="21882" y="1831185"/>
                  <a:pt x="11438" y="1609937"/>
                  <a:pt x="0" y="1470055"/>
                </a:cubicBezTo>
                <a:cubicBezTo>
                  <a:pt x="-11438" y="1330173"/>
                  <a:pt x="9055" y="1146802"/>
                  <a:pt x="0" y="907747"/>
                </a:cubicBezTo>
                <a:cubicBezTo>
                  <a:pt x="-9055" y="668692"/>
                  <a:pt x="-7236" y="336999"/>
                  <a:pt x="0" y="120516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F5EABCA-DD6B-252C-2178-3D1DCE350553}"/>
              </a:ext>
            </a:extLst>
          </p:cNvPr>
          <p:cNvSpPr/>
          <p:nvPr/>
        </p:nvSpPr>
        <p:spPr>
          <a:xfrm>
            <a:off x="3875824" y="1748366"/>
            <a:ext cx="7755198" cy="1680634"/>
          </a:xfrm>
          <a:custGeom>
            <a:avLst/>
            <a:gdLst>
              <a:gd name="connsiteX0" fmla="*/ 0 w 7755198"/>
              <a:gd name="connsiteY0" fmla="*/ 66351 h 1680634"/>
              <a:gd name="connsiteX1" fmla="*/ 66351 w 7755198"/>
              <a:gd name="connsiteY1" fmla="*/ 0 h 1680634"/>
              <a:gd name="connsiteX2" fmla="*/ 606855 w 7755198"/>
              <a:gd name="connsiteY2" fmla="*/ 0 h 1680634"/>
              <a:gd name="connsiteX3" fmla="*/ 1071135 w 7755198"/>
              <a:gd name="connsiteY3" fmla="*/ 0 h 1680634"/>
              <a:gd name="connsiteX4" fmla="*/ 1611639 w 7755198"/>
              <a:gd name="connsiteY4" fmla="*/ 0 h 1680634"/>
              <a:gd name="connsiteX5" fmla="*/ 2228368 w 7755198"/>
              <a:gd name="connsiteY5" fmla="*/ 0 h 1680634"/>
              <a:gd name="connsiteX6" fmla="*/ 2921322 w 7755198"/>
              <a:gd name="connsiteY6" fmla="*/ 0 h 1680634"/>
              <a:gd name="connsiteX7" fmla="*/ 3461826 w 7755198"/>
              <a:gd name="connsiteY7" fmla="*/ 0 h 1680634"/>
              <a:gd name="connsiteX8" fmla="*/ 4307231 w 7755198"/>
              <a:gd name="connsiteY8" fmla="*/ 0 h 1680634"/>
              <a:gd name="connsiteX9" fmla="*/ 5000185 w 7755198"/>
              <a:gd name="connsiteY9" fmla="*/ 0 h 1680634"/>
              <a:gd name="connsiteX10" fmla="*/ 5845589 w 7755198"/>
              <a:gd name="connsiteY10" fmla="*/ 0 h 1680634"/>
              <a:gd name="connsiteX11" fmla="*/ 6614768 w 7755198"/>
              <a:gd name="connsiteY11" fmla="*/ 0 h 1680634"/>
              <a:gd name="connsiteX12" fmla="*/ 7688847 w 7755198"/>
              <a:gd name="connsiteY12" fmla="*/ 0 h 1680634"/>
              <a:gd name="connsiteX13" fmla="*/ 7755198 w 7755198"/>
              <a:gd name="connsiteY13" fmla="*/ 66351 h 1680634"/>
              <a:gd name="connsiteX14" fmla="*/ 7755198 w 7755198"/>
              <a:gd name="connsiteY14" fmla="*/ 566849 h 1680634"/>
              <a:gd name="connsiteX15" fmla="*/ 7755198 w 7755198"/>
              <a:gd name="connsiteY15" fmla="*/ 1036388 h 1680634"/>
              <a:gd name="connsiteX16" fmla="*/ 7755198 w 7755198"/>
              <a:gd name="connsiteY16" fmla="*/ 1614283 h 1680634"/>
              <a:gd name="connsiteX17" fmla="*/ 7688847 w 7755198"/>
              <a:gd name="connsiteY17" fmla="*/ 1680634 h 1680634"/>
              <a:gd name="connsiteX18" fmla="*/ 6843443 w 7755198"/>
              <a:gd name="connsiteY18" fmla="*/ 1680634 h 1680634"/>
              <a:gd name="connsiteX19" fmla="*/ 6302939 w 7755198"/>
              <a:gd name="connsiteY19" fmla="*/ 1680634 h 1680634"/>
              <a:gd name="connsiteX20" fmla="*/ 5609984 w 7755198"/>
              <a:gd name="connsiteY20" fmla="*/ 1680634 h 1680634"/>
              <a:gd name="connsiteX21" fmla="*/ 4840805 w 7755198"/>
              <a:gd name="connsiteY21" fmla="*/ 1680634 h 1680634"/>
              <a:gd name="connsiteX22" fmla="*/ 3995401 w 7755198"/>
              <a:gd name="connsiteY22" fmla="*/ 1680634 h 1680634"/>
              <a:gd name="connsiteX23" fmla="*/ 3226222 w 7755198"/>
              <a:gd name="connsiteY23" fmla="*/ 1680634 h 1680634"/>
              <a:gd name="connsiteX24" fmla="*/ 2380818 w 7755198"/>
              <a:gd name="connsiteY24" fmla="*/ 1680634 h 1680634"/>
              <a:gd name="connsiteX25" fmla="*/ 1611639 w 7755198"/>
              <a:gd name="connsiteY25" fmla="*/ 1680634 h 1680634"/>
              <a:gd name="connsiteX26" fmla="*/ 1071135 w 7755198"/>
              <a:gd name="connsiteY26" fmla="*/ 1680634 h 1680634"/>
              <a:gd name="connsiteX27" fmla="*/ 66351 w 7755198"/>
              <a:gd name="connsiteY27" fmla="*/ 1680634 h 1680634"/>
              <a:gd name="connsiteX28" fmla="*/ 0 w 7755198"/>
              <a:gd name="connsiteY28" fmla="*/ 1614283 h 1680634"/>
              <a:gd name="connsiteX29" fmla="*/ 0 w 7755198"/>
              <a:gd name="connsiteY29" fmla="*/ 1082826 h 1680634"/>
              <a:gd name="connsiteX30" fmla="*/ 0 w 7755198"/>
              <a:gd name="connsiteY30" fmla="*/ 597808 h 1680634"/>
              <a:gd name="connsiteX31" fmla="*/ 0 w 7755198"/>
              <a:gd name="connsiteY31" fmla="*/ 66351 h 16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55198" h="1680634" fill="none" extrusionOk="0">
                <a:moveTo>
                  <a:pt x="0" y="66351"/>
                </a:moveTo>
                <a:cubicBezTo>
                  <a:pt x="439" y="27791"/>
                  <a:pt x="27140" y="-83"/>
                  <a:pt x="66351" y="0"/>
                </a:cubicBezTo>
                <a:cubicBezTo>
                  <a:pt x="223745" y="-19221"/>
                  <a:pt x="377109" y="-16650"/>
                  <a:pt x="606855" y="0"/>
                </a:cubicBezTo>
                <a:cubicBezTo>
                  <a:pt x="836601" y="16650"/>
                  <a:pt x="952442" y="-8052"/>
                  <a:pt x="1071135" y="0"/>
                </a:cubicBezTo>
                <a:cubicBezTo>
                  <a:pt x="1189828" y="8052"/>
                  <a:pt x="1349214" y="19159"/>
                  <a:pt x="1611639" y="0"/>
                </a:cubicBezTo>
                <a:cubicBezTo>
                  <a:pt x="1874064" y="-19159"/>
                  <a:pt x="1950748" y="4822"/>
                  <a:pt x="2228368" y="0"/>
                </a:cubicBezTo>
                <a:cubicBezTo>
                  <a:pt x="2505988" y="-4822"/>
                  <a:pt x="2729131" y="24122"/>
                  <a:pt x="2921322" y="0"/>
                </a:cubicBezTo>
                <a:cubicBezTo>
                  <a:pt x="3113513" y="-24122"/>
                  <a:pt x="3299399" y="-2967"/>
                  <a:pt x="3461826" y="0"/>
                </a:cubicBezTo>
                <a:cubicBezTo>
                  <a:pt x="3624253" y="2967"/>
                  <a:pt x="4076288" y="10186"/>
                  <a:pt x="4307231" y="0"/>
                </a:cubicBezTo>
                <a:cubicBezTo>
                  <a:pt x="4538175" y="-10186"/>
                  <a:pt x="4749658" y="-32296"/>
                  <a:pt x="5000185" y="0"/>
                </a:cubicBezTo>
                <a:cubicBezTo>
                  <a:pt x="5250712" y="32296"/>
                  <a:pt x="5506117" y="-23241"/>
                  <a:pt x="5845589" y="0"/>
                </a:cubicBezTo>
                <a:cubicBezTo>
                  <a:pt x="6185061" y="23241"/>
                  <a:pt x="6301323" y="24673"/>
                  <a:pt x="6614768" y="0"/>
                </a:cubicBezTo>
                <a:cubicBezTo>
                  <a:pt x="6928213" y="-24673"/>
                  <a:pt x="7392734" y="-32338"/>
                  <a:pt x="7688847" y="0"/>
                </a:cubicBezTo>
                <a:cubicBezTo>
                  <a:pt x="7730106" y="791"/>
                  <a:pt x="7749176" y="31909"/>
                  <a:pt x="7755198" y="66351"/>
                </a:cubicBezTo>
                <a:cubicBezTo>
                  <a:pt x="7753875" y="282711"/>
                  <a:pt x="7758342" y="446114"/>
                  <a:pt x="7755198" y="566849"/>
                </a:cubicBezTo>
                <a:cubicBezTo>
                  <a:pt x="7752054" y="687584"/>
                  <a:pt x="7769985" y="866571"/>
                  <a:pt x="7755198" y="1036388"/>
                </a:cubicBezTo>
                <a:cubicBezTo>
                  <a:pt x="7740411" y="1206205"/>
                  <a:pt x="7727040" y="1325680"/>
                  <a:pt x="7755198" y="1614283"/>
                </a:cubicBezTo>
                <a:cubicBezTo>
                  <a:pt x="7755668" y="1649278"/>
                  <a:pt x="7721905" y="1674258"/>
                  <a:pt x="7688847" y="1680634"/>
                </a:cubicBezTo>
                <a:cubicBezTo>
                  <a:pt x="7375302" y="1710400"/>
                  <a:pt x="7177776" y="1685774"/>
                  <a:pt x="6843443" y="1680634"/>
                </a:cubicBezTo>
                <a:cubicBezTo>
                  <a:pt x="6509110" y="1675494"/>
                  <a:pt x="6500755" y="1682852"/>
                  <a:pt x="6302939" y="1680634"/>
                </a:cubicBezTo>
                <a:cubicBezTo>
                  <a:pt x="6105123" y="1678416"/>
                  <a:pt x="5884957" y="1650499"/>
                  <a:pt x="5609984" y="1680634"/>
                </a:cubicBezTo>
                <a:cubicBezTo>
                  <a:pt x="5335011" y="1710769"/>
                  <a:pt x="5120692" y="1690930"/>
                  <a:pt x="4840805" y="1680634"/>
                </a:cubicBezTo>
                <a:cubicBezTo>
                  <a:pt x="4560918" y="1670338"/>
                  <a:pt x="4185743" y="1656499"/>
                  <a:pt x="3995401" y="1680634"/>
                </a:cubicBezTo>
                <a:cubicBezTo>
                  <a:pt x="3805059" y="1704769"/>
                  <a:pt x="3531753" y="1714825"/>
                  <a:pt x="3226222" y="1680634"/>
                </a:cubicBezTo>
                <a:cubicBezTo>
                  <a:pt x="2920691" y="1646443"/>
                  <a:pt x="2640647" y="1680825"/>
                  <a:pt x="2380818" y="1680634"/>
                </a:cubicBezTo>
                <a:cubicBezTo>
                  <a:pt x="2120989" y="1680443"/>
                  <a:pt x="1796159" y="1693686"/>
                  <a:pt x="1611639" y="1680634"/>
                </a:cubicBezTo>
                <a:cubicBezTo>
                  <a:pt x="1427119" y="1667582"/>
                  <a:pt x="1199720" y="1665646"/>
                  <a:pt x="1071135" y="1680634"/>
                </a:cubicBezTo>
                <a:cubicBezTo>
                  <a:pt x="942550" y="1695622"/>
                  <a:pt x="546906" y="1694025"/>
                  <a:pt x="66351" y="1680634"/>
                </a:cubicBezTo>
                <a:cubicBezTo>
                  <a:pt x="33106" y="1681158"/>
                  <a:pt x="1434" y="1653128"/>
                  <a:pt x="0" y="1614283"/>
                </a:cubicBezTo>
                <a:cubicBezTo>
                  <a:pt x="-21235" y="1452333"/>
                  <a:pt x="6123" y="1318273"/>
                  <a:pt x="0" y="1082826"/>
                </a:cubicBezTo>
                <a:cubicBezTo>
                  <a:pt x="-6123" y="847379"/>
                  <a:pt x="-19852" y="709567"/>
                  <a:pt x="0" y="597808"/>
                </a:cubicBezTo>
                <a:cubicBezTo>
                  <a:pt x="19852" y="486049"/>
                  <a:pt x="-17430" y="315953"/>
                  <a:pt x="0" y="66351"/>
                </a:cubicBezTo>
                <a:close/>
              </a:path>
              <a:path w="7755198" h="1680634" stroke="0" extrusionOk="0">
                <a:moveTo>
                  <a:pt x="0" y="66351"/>
                </a:moveTo>
                <a:cubicBezTo>
                  <a:pt x="-4548" y="26901"/>
                  <a:pt x="25213" y="1686"/>
                  <a:pt x="66351" y="0"/>
                </a:cubicBezTo>
                <a:cubicBezTo>
                  <a:pt x="370696" y="37188"/>
                  <a:pt x="550934" y="37024"/>
                  <a:pt x="911755" y="0"/>
                </a:cubicBezTo>
                <a:cubicBezTo>
                  <a:pt x="1272576" y="-37024"/>
                  <a:pt x="1254065" y="-27143"/>
                  <a:pt x="1528484" y="0"/>
                </a:cubicBezTo>
                <a:cubicBezTo>
                  <a:pt x="1802903" y="27143"/>
                  <a:pt x="1948637" y="-10923"/>
                  <a:pt x="2068989" y="0"/>
                </a:cubicBezTo>
                <a:cubicBezTo>
                  <a:pt x="2189341" y="10923"/>
                  <a:pt x="2683597" y="-36492"/>
                  <a:pt x="2838168" y="0"/>
                </a:cubicBezTo>
                <a:cubicBezTo>
                  <a:pt x="2992739" y="36492"/>
                  <a:pt x="3320030" y="-20326"/>
                  <a:pt x="3454897" y="0"/>
                </a:cubicBezTo>
                <a:cubicBezTo>
                  <a:pt x="3589764" y="20326"/>
                  <a:pt x="3912308" y="23373"/>
                  <a:pt x="4300301" y="0"/>
                </a:cubicBezTo>
                <a:cubicBezTo>
                  <a:pt x="4688294" y="-23373"/>
                  <a:pt x="4715930" y="13385"/>
                  <a:pt x="4840805" y="0"/>
                </a:cubicBezTo>
                <a:cubicBezTo>
                  <a:pt x="4965680" y="-13385"/>
                  <a:pt x="5324059" y="-19231"/>
                  <a:pt x="5686209" y="0"/>
                </a:cubicBezTo>
                <a:cubicBezTo>
                  <a:pt x="6048359" y="19231"/>
                  <a:pt x="5963390" y="22433"/>
                  <a:pt x="6150489" y="0"/>
                </a:cubicBezTo>
                <a:cubicBezTo>
                  <a:pt x="6337588" y="-22433"/>
                  <a:pt x="6568905" y="31019"/>
                  <a:pt x="6843443" y="0"/>
                </a:cubicBezTo>
                <a:cubicBezTo>
                  <a:pt x="7117981" y="-31019"/>
                  <a:pt x="7398571" y="30431"/>
                  <a:pt x="7688847" y="0"/>
                </a:cubicBezTo>
                <a:cubicBezTo>
                  <a:pt x="7727443" y="-1928"/>
                  <a:pt x="7756896" y="28611"/>
                  <a:pt x="7755198" y="66351"/>
                </a:cubicBezTo>
                <a:cubicBezTo>
                  <a:pt x="7743893" y="232949"/>
                  <a:pt x="7748633" y="371162"/>
                  <a:pt x="7755198" y="582328"/>
                </a:cubicBezTo>
                <a:cubicBezTo>
                  <a:pt x="7761763" y="793494"/>
                  <a:pt x="7757040" y="871086"/>
                  <a:pt x="7755198" y="1067347"/>
                </a:cubicBezTo>
                <a:cubicBezTo>
                  <a:pt x="7753356" y="1263608"/>
                  <a:pt x="7732466" y="1373931"/>
                  <a:pt x="7755198" y="1614283"/>
                </a:cubicBezTo>
                <a:cubicBezTo>
                  <a:pt x="7753957" y="1648399"/>
                  <a:pt x="7726084" y="1672627"/>
                  <a:pt x="7688847" y="1680634"/>
                </a:cubicBezTo>
                <a:cubicBezTo>
                  <a:pt x="7519927" y="1675344"/>
                  <a:pt x="7257631" y="1665162"/>
                  <a:pt x="6919668" y="1680634"/>
                </a:cubicBezTo>
                <a:cubicBezTo>
                  <a:pt x="6581705" y="1696106"/>
                  <a:pt x="6553147" y="1660749"/>
                  <a:pt x="6379164" y="1680634"/>
                </a:cubicBezTo>
                <a:cubicBezTo>
                  <a:pt x="6205181" y="1700519"/>
                  <a:pt x="5858481" y="1683131"/>
                  <a:pt x="5533759" y="1680634"/>
                </a:cubicBezTo>
                <a:cubicBezTo>
                  <a:pt x="5209038" y="1678137"/>
                  <a:pt x="5144608" y="1662098"/>
                  <a:pt x="4840805" y="1680634"/>
                </a:cubicBezTo>
                <a:cubicBezTo>
                  <a:pt x="4537002" y="1699170"/>
                  <a:pt x="4465491" y="1692353"/>
                  <a:pt x="4300301" y="1680634"/>
                </a:cubicBezTo>
                <a:cubicBezTo>
                  <a:pt x="4135111" y="1668915"/>
                  <a:pt x="3938474" y="1665497"/>
                  <a:pt x="3607347" y="1680634"/>
                </a:cubicBezTo>
                <a:cubicBezTo>
                  <a:pt x="3276220" y="1695771"/>
                  <a:pt x="3314286" y="1677202"/>
                  <a:pt x="3143068" y="1680634"/>
                </a:cubicBezTo>
                <a:cubicBezTo>
                  <a:pt x="2971850" y="1684066"/>
                  <a:pt x="2798839" y="1682062"/>
                  <a:pt x="2678788" y="1680634"/>
                </a:cubicBezTo>
                <a:cubicBezTo>
                  <a:pt x="2558737" y="1679206"/>
                  <a:pt x="2196686" y="1673036"/>
                  <a:pt x="1985834" y="1680634"/>
                </a:cubicBezTo>
                <a:cubicBezTo>
                  <a:pt x="1774982" y="1688232"/>
                  <a:pt x="1555069" y="1662269"/>
                  <a:pt x="1445330" y="1680634"/>
                </a:cubicBezTo>
                <a:cubicBezTo>
                  <a:pt x="1335591" y="1698999"/>
                  <a:pt x="1053786" y="1699432"/>
                  <a:pt x="676151" y="1680634"/>
                </a:cubicBezTo>
                <a:cubicBezTo>
                  <a:pt x="298516" y="1661836"/>
                  <a:pt x="277561" y="1673956"/>
                  <a:pt x="66351" y="1680634"/>
                </a:cubicBezTo>
                <a:cubicBezTo>
                  <a:pt x="28138" y="1685521"/>
                  <a:pt x="-484" y="1649405"/>
                  <a:pt x="0" y="1614283"/>
                </a:cubicBezTo>
                <a:cubicBezTo>
                  <a:pt x="12272" y="1434767"/>
                  <a:pt x="14241" y="1312500"/>
                  <a:pt x="0" y="1098306"/>
                </a:cubicBezTo>
                <a:cubicBezTo>
                  <a:pt x="-14241" y="884112"/>
                  <a:pt x="-18464" y="802252"/>
                  <a:pt x="0" y="613287"/>
                </a:cubicBezTo>
                <a:cubicBezTo>
                  <a:pt x="18464" y="424322"/>
                  <a:pt x="2157" y="286524"/>
                  <a:pt x="0" y="66351"/>
                </a:cubicBezTo>
                <a:close/>
              </a:path>
            </a:pathLst>
          </a:custGeom>
          <a:noFill/>
          <a:ln w="762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>
                <a:solidFill>
                  <a:sysClr val="windowText" lastClr="000000"/>
                </a:solidFill>
                <a:latin typeface="Felt" pitchFamily="2" charset="0"/>
              </a:rPr>
              <a:t>PERGUNTAS DE NEGOCIO</a:t>
            </a:r>
          </a:p>
        </p:txBody>
      </p:sp>
      <p:pic>
        <p:nvPicPr>
          <p:cNvPr id="3074" name="Picture 2" descr="Faq - Free interface icons">
            <a:extLst>
              <a:ext uri="{FF2B5EF4-FFF2-40B4-BE49-F238E27FC236}">
                <a16:creationId xmlns:a16="http://schemas.microsoft.com/office/drawing/2014/main" id="{8F368E14-75DF-2173-3D8E-1FEE5EEEB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151" y="816063"/>
            <a:ext cx="1445118" cy="14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5334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2BC9-CB7B-E9B8-072B-7128F628E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BB05F18E-6108-1F13-B645-6694A644073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EAD7B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09CD8467-8453-D2AA-C54C-C308328CF1DD}"/>
              </a:ext>
            </a:extLst>
          </p:cNvPr>
          <p:cNvSpPr/>
          <p:nvPr/>
        </p:nvSpPr>
        <p:spPr>
          <a:xfrm>
            <a:off x="2586566" y="-2798621"/>
            <a:ext cx="7018867" cy="1134534"/>
          </a:xfrm>
          <a:custGeom>
            <a:avLst/>
            <a:gdLst>
              <a:gd name="connsiteX0" fmla="*/ 0 w 7018867"/>
              <a:gd name="connsiteY0" fmla="*/ 44791 h 1134534"/>
              <a:gd name="connsiteX1" fmla="*/ 44791 w 7018867"/>
              <a:gd name="connsiteY1" fmla="*/ 0 h 1134534"/>
              <a:gd name="connsiteX2" fmla="*/ 807012 w 7018867"/>
              <a:gd name="connsiteY2" fmla="*/ 0 h 1134534"/>
              <a:gd name="connsiteX3" fmla="*/ 1292062 w 7018867"/>
              <a:gd name="connsiteY3" fmla="*/ 0 h 1134534"/>
              <a:gd name="connsiteX4" fmla="*/ 1846405 w 7018867"/>
              <a:gd name="connsiteY4" fmla="*/ 0 h 1134534"/>
              <a:gd name="connsiteX5" fmla="*/ 2608626 w 7018867"/>
              <a:gd name="connsiteY5" fmla="*/ 0 h 1134534"/>
              <a:gd name="connsiteX6" fmla="*/ 3162969 w 7018867"/>
              <a:gd name="connsiteY6" fmla="*/ 0 h 1134534"/>
              <a:gd name="connsiteX7" fmla="*/ 3648019 w 7018867"/>
              <a:gd name="connsiteY7" fmla="*/ 0 h 1134534"/>
              <a:gd name="connsiteX8" fmla="*/ 4202362 w 7018867"/>
              <a:gd name="connsiteY8" fmla="*/ 0 h 1134534"/>
              <a:gd name="connsiteX9" fmla="*/ 4825998 w 7018867"/>
              <a:gd name="connsiteY9" fmla="*/ 0 h 1134534"/>
              <a:gd name="connsiteX10" fmla="*/ 5518926 w 7018867"/>
              <a:gd name="connsiteY10" fmla="*/ 0 h 1134534"/>
              <a:gd name="connsiteX11" fmla="*/ 6073269 w 7018867"/>
              <a:gd name="connsiteY11" fmla="*/ 0 h 1134534"/>
              <a:gd name="connsiteX12" fmla="*/ 6974076 w 7018867"/>
              <a:gd name="connsiteY12" fmla="*/ 0 h 1134534"/>
              <a:gd name="connsiteX13" fmla="*/ 7018867 w 7018867"/>
              <a:gd name="connsiteY13" fmla="*/ 44791 h 1134534"/>
              <a:gd name="connsiteX14" fmla="*/ 7018867 w 7018867"/>
              <a:gd name="connsiteY14" fmla="*/ 535918 h 1134534"/>
              <a:gd name="connsiteX15" fmla="*/ 7018867 w 7018867"/>
              <a:gd name="connsiteY15" fmla="*/ 1089743 h 1134534"/>
              <a:gd name="connsiteX16" fmla="*/ 6974076 w 7018867"/>
              <a:gd name="connsiteY16" fmla="*/ 1134534 h 1134534"/>
              <a:gd name="connsiteX17" fmla="*/ 6350440 w 7018867"/>
              <a:gd name="connsiteY17" fmla="*/ 1134534 h 1134534"/>
              <a:gd name="connsiteX18" fmla="*/ 5865390 w 7018867"/>
              <a:gd name="connsiteY18" fmla="*/ 1134534 h 1134534"/>
              <a:gd name="connsiteX19" fmla="*/ 5033876 w 7018867"/>
              <a:gd name="connsiteY19" fmla="*/ 1134534 h 1134534"/>
              <a:gd name="connsiteX20" fmla="*/ 4340948 w 7018867"/>
              <a:gd name="connsiteY20" fmla="*/ 1134534 h 1134534"/>
              <a:gd name="connsiteX21" fmla="*/ 3509434 w 7018867"/>
              <a:gd name="connsiteY21" fmla="*/ 1134534 h 1134534"/>
              <a:gd name="connsiteX22" fmla="*/ 2885798 w 7018867"/>
              <a:gd name="connsiteY22" fmla="*/ 1134534 h 1134534"/>
              <a:gd name="connsiteX23" fmla="*/ 2331455 w 7018867"/>
              <a:gd name="connsiteY23" fmla="*/ 1134534 h 1134534"/>
              <a:gd name="connsiteX24" fmla="*/ 1638527 w 7018867"/>
              <a:gd name="connsiteY24" fmla="*/ 1134534 h 1134534"/>
              <a:gd name="connsiteX25" fmla="*/ 876305 w 7018867"/>
              <a:gd name="connsiteY25" fmla="*/ 1134534 h 1134534"/>
              <a:gd name="connsiteX26" fmla="*/ 44791 w 7018867"/>
              <a:gd name="connsiteY26" fmla="*/ 1134534 h 1134534"/>
              <a:gd name="connsiteX27" fmla="*/ 0 w 7018867"/>
              <a:gd name="connsiteY27" fmla="*/ 1089743 h 1134534"/>
              <a:gd name="connsiteX28" fmla="*/ 0 w 7018867"/>
              <a:gd name="connsiteY28" fmla="*/ 556817 h 1134534"/>
              <a:gd name="connsiteX29" fmla="*/ 0 w 7018867"/>
              <a:gd name="connsiteY29" fmla="*/ 44791 h 113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7018867" h="1134534" fill="none" extrusionOk="0">
                <a:moveTo>
                  <a:pt x="0" y="44791"/>
                </a:moveTo>
                <a:cubicBezTo>
                  <a:pt x="-3358" y="23453"/>
                  <a:pt x="17988" y="4421"/>
                  <a:pt x="44791" y="0"/>
                </a:cubicBezTo>
                <a:cubicBezTo>
                  <a:pt x="298938" y="-18215"/>
                  <a:pt x="499386" y="-23522"/>
                  <a:pt x="807012" y="0"/>
                </a:cubicBezTo>
                <a:cubicBezTo>
                  <a:pt x="1114638" y="23522"/>
                  <a:pt x="1122178" y="-23958"/>
                  <a:pt x="1292062" y="0"/>
                </a:cubicBezTo>
                <a:cubicBezTo>
                  <a:pt x="1461946" y="23958"/>
                  <a:pt x="1679905" y="-18307"/>
                  <a:pt x="1846405" y="0"/>
                </a:cubicBezTo>
                <a:cubicBezTo>
                  <a:pt x="2012905" y="18307"/>
                  <a:pt x="2378373" y="-19281"/>
                  <a:pt x="2608626" y="0"/>
                </a:cubicBezTo>
                <a:cubicBezTo>
                  <a:pt x="2838879" y="19281"/>
                  <a:pt x="2886960" y="-6154"/>
                  <a:pt x="3162969" y="0"/>
                </a:cubicBezTo>
                <a:cubicBezTo>
                  <a:pt x="3438978" y="6154"/>
                  <a:pt x="3493687" y="-19552"/>
                  <a:pt x="3648019" y="0"/>
                </a:cubicBezTo>
                <a:cubicBezTo>
                  <a:pt x="3802351" y="19552"/>
                  <a:pt x="3956423" y="10940"/>
                  <a:pt x="4202362" y="0"/>
                </a:cubicBezTo>
                <a:cubicBezTo>
                  <a:pt x="4448301" y="-10940"/>
                  <a:pt x="4609462" y="21740"/>
                  <a:pt x="4825998" y="0"/>
                </a:cubicBezTo>
                <a:cubicBezTo>
                  <a:pt x="5042534" y="-21740"/>
                  <a:pt x="5332613" y="-33787"/>
                  <a:pt x="5518926" y="0"/>
                </a:cubicBezTo>
                <a:cubicBezTo>
                  <a:pt x="5705239" y="33787"/>
                  <a:pt x="5924637" y="23336"/>
                  <a:pt x="6073269" y="0"/>
                </a:cubicBezTo>
                <a:cubicBezTo>
                  <a:pt x="6221901" y="-23336"/>
                  <a:pt x="6598712" y="8528"/>
                  <a:pt x="6974076" y="0"/>
                </a:cubicBezTo>
                <a:cubicBezTo>
                  <a:pt x="6997123" y="-3019"/>
                  <a:pt x="7016499" y="21154"/>
                  <a:pt x="7018867" y="44791"/>
                </a:cubicBezTo>
                <a:cubicBezTo>
                  <a:pt x="7008300" y="180801"/>
                  <a:pt x="7023247" y="343886"/>
                  <a:pt x="7018867" y="535918"/>
                </a:cubicBezTo>
                <a:cubicBezTo>
                  <a:pt x="7014487" y="727950"/>
                  <a:pt x="7014195" y="921995"/>
                  <a:pt x="7018867" y="1089743"/>
                </a:cubicBezTo>
                <a:cubicBezTo>
                  <a:pt x="7024682" y="1115477"/>
                  <a:pt x="6996526" y="1135371"/>
                  <a:pt x="6974076" y="1134534"/>
                </a:cubicBezTo>
                <a:cubicBezTo>
                  <a:pt x="6707703" y="1103689"/>
                  <a:pt x="6507942" y="1155468"/>
                  <a:pt x="6350440" y="1134534"/>
                </a:cubicBezTo>
                <a:cubicBezTo>
                  <a:pt x="6192938" y="1113600"/>
                  <a:pt x="6101597" y="1119691"/>
                  <a:pt x="5865390" y="1134534"/>
                </a:cubicBezTo>
                <a:cubicBezTo>
                  <a:pt x="5629183" y="1149378"/>
                  <a:pt x="5447665" y="1172964"/>
                  <a:pt x="5033876" y="1134534"/>
                </a:cubicBezTo>
                <a:cubicBezTo>
                  <a:pt x="4620087" y="1096104"/>
                  <a:pt x="4480532" y="1116788"/>
                  <a:pt x="4340948" y="1134534"/>
                </a:cubicBezTo>
                <a:cubicBezTo>
                  <a:pt x="4201364" y="1152280"/>
                  <a:pt x="3880302" y="1159731"/>
                  <a:pt x="3509434" y="1134534"/>
                </a:cubicBezTo>
                <a:cubicBezTo>
                  <a:pt x="3138566" y="1109337"/>
                  <a:pt x="3024120" y="1151763"/>
                  <a:pt x="2885798" y="1134534"/>
                </a:cubicBezTo>
                <a:cubicBezTo>
                  <a:pt x="2747476" y="1117305"/>
                  <a:pt x="2484576" y="1108116"/>
                  <a:pt x="2331455" y="1134534"/>
                </a:cubicBezTo>
                <a:cubicBezTo>
                  <a:pt x="2178334" y="1160952"/>
                  <a:pt x="1811921" y="1101927"/>
                  <a:pt x="1638527" y="1134534"/>
                </a:cubicBezTo>
                <a:cubicBezTo>
                  <a:pt x="1465133" y="1167141"/>
                  <a:pt x="1128431" y="1107727"/>
                  <a:pt x="876305" y="1134534"/>
                </a:cubicBezTo>
                <a:cubicBezTo>
                  <a:pt x="624179" y="1161341"/>
                  <a:pt x="312608" y="1094700"/>
                  <a:pt x="44791" y="1134534"/>
                </a:cubicBezTo>
                <a:cubicBezTo>
                  <a:pt x="19971" y="1135795"/>
                  <a:pt x="-2445" y="1112337"/>
                  <a:pt x="0" y="1089743"/>
                </a:cubicBezTo>
                <a:cubicBezTo>
                  <a:pt x="-21934" y="947946"/>
                  <a:pt x="4961" y="743975"/>
                  <a:pt x="0" y="556817"/>
                </a:cubicBezTo>
                <a:cubicBezTo>
                  <a:pt x="-4961" y="369659"/>
                  <a:pt x="15709" y="255280"/>
                  <a:pt x="0" y="44791"/>
                </a:cubicBezTo>
                <a:close/>
              </a:path>
              <a:path w="7018867" h="1134534" stroke="0" extrusionOk="0">
                <a:moveTo>
                  <a:pt x="0" y="44791"/>
                </a:moveTo>
                <a:cubicBezTo>
                  <a:pt x="-1530" y="19110"/>
                  <a:pt x="14405" y="2120"/>
                  <a:pt x="44791" y="0"/>
                </a:cubicBezTo>
                <a:cubicBezTo>
                  <a:pt x="363201" y="-8024"/>
                  <a:pt x="621972" y="-27714"/>
                  <a:pt x="876305" y="0"/>
                </a:cubicBezTo>
                <a:cubicBezTo>
                  <a:pt x="1130638" y="27714"/>
                  <a:pt x="1367833" y="-26317"/>
                  <a:pt x="1499941" y="0"/>
                </a:cubicBezTo>
                <a:cubicBezTo>
                  <a:pt x="1632049" y="26317"/>
                  <a:pt x="1823476" y="18893"/>
                  <a:pt x="2054284" y="0"/>
                </a:cubicBezTo>
                <a:cubicBezTo>
                  <a:pt x="2285092" y="-18893"/>
                  <a:pt x="2627048" y="-24997"/>
                  <a:pt x="2816505" y="0"/>
                </a:cubicBezTo>
                <a:cubicBezTo>
                  <a:pt x="3005962" y="24997"/>
                  <a:pt x="3258119" y="-12148"/>
                  <a:pt x="3440141" y="0"/>
                </a:cubicBezTo>
                <a:cubicBezTo>
                  <a:pt x="3622163" y="12148"/>
                  <a:pt x="3976331" y="-6079"/>
                  <a:pt x="4271655" y="0"/>
                </a:cubicBezTo>
                <a:cubicBezTo>
                  <a:pt x="4566979" y="6079"/>
                  <a:pt x="4574984" y="4974"/>
                  <a:pt x="4825998" y="0"/>
                </a:cubicBezTo>
                <a:cubicBezTo>
                  <a:pt x="5077012" y="-4974"/>
                  <a:pt x="5357808" y="37600"/>
                  <a:pt x="5657512" y="0"/>
                </a:cubicBezTo>
                <a:cubicBezTo>
                  <a:pt x="5957216" y="-37600"/>
                  <a:pt x="5952002" y="255"/>
                  <a:pt x="6142562" y="0"/>
                </a:cubicBezTo>
                <a:cubicBezTo>
                  <a:pt x="6333122" y="-255"/>
                  <a:pt x="6663440" y="-32610"/>
                  <a:pt x="6974076" y="0"/>
                </a:cubicBezTo>
                <a:cubicBezTo>
                  <a:pt x="7000867" y="3058"/>
                  <a:pt x="7019311" y="24650"/>
                  <a:pt x="7018867" y="44791"/>
                </a:cubicBezTo>
                <a:cubicBezTo>
                  <a:pt x="7036778" y="272633"/>
                  <a:pt x="7032634" y="383034"/>
                  <a:pt x="7018867" y="535918"/>
                </a:cubicBezTo>
                <a:cubicBezTo>
                  <a:pt x="7005100" y="688802"/>
                  <a:pt x="7006447" y="844870"/>
                  <a:pt x="7018867" y="1089743"/>
                </a:cubicBezTo>
                <a:cubicBezTo>
                  <a:pt x="7016458" y="1114876"/>
                  <a:pt x="6995724" y="1132402"/>
                  <a:pt x="6974076" y="1134534"/>
                </a:cubicBezTo>
                <a:cubicBezTo>
                  <a:pt x="6656950" y="1117160"/>
                  <a:pt x="6462580" y="1126760"/>
                  <a:pt x="6211855" y="1134534"/>
                </a:cubicBezTo>
                <a:cubicBezTo>
                  <a:pt x="5961130" y="1142308"/>
                  <a:pt x="5667800" y="1163250"/>
                  <a:pt x="5518926" y="1134534"/>
                </a:cubicBezTo>
                <a:cubicBezTo>
                  <a:pt x="5370052" y="1105818"/>
                  <a:pt x="5184409" y="1124549"/>
                  <a:pt x="5033876" y="1134534"/>
                </a:cubicBezTo>
                <a:cubicBezTo>
                  <a:pt x="4883343" y="1144520"/>
                  <a:pt x="4708415" y="1139038"/>
                  <a:pt x="4479533" y="1134534"/>
                </a:cubicBezTo>
                <a:cubicBezTo>
                  <a:pt x="4250651" y="1130030"/>
                  <a:pt x="4027176" y="1175312"/>
                  <a:pt x="3648019" y="1134534"/>
                </a:cubicBezTo>
                <a:cubicBezTo>
                  <a:pt x="3268862" y="1093756"/>
                  <a:pt x="3250043" y="1100443"/>
                  <a:pt x="2955091" y="1134534"/>
                </a:cubicBezTo>
                <a:cubicBezTo>
                  <a:pt x="2660139" y="1168625"/>
                  <a:pt x="2537706" y="1153951"/>
                  <a:pt x="2400748" y="1134534"/>
                </a:cubicBezTo>
                <a:cubicBezTo>
                  <a:pt x="2263790" y="1115117"/>
                  <a:pt x="2010711" y="1150226"/>
                  <a:pt x="1707819" y="1134534"/>
                </a:cubicBezTo>
                <a:cubicBezTo>
                  <a:pt x="1404927" y="1118842"/>
                  <a:pt x="1420503" y="1120523"/>
                  <a:pt x="1222769" y="1134534"/>
                </a:cubicBezTo>
                <a:cubicBezTo>
                  <a:pt x="1025035" y="1148546"/>
                  <a:pt x="965771" y="1120727"/>
                  <a:pt x="737719" y="1134534"/>
                </a:cubicBezTo>
                <a:cubicBezTo>
                  <a:pt x="509667" y="1148342"/>
                  <a:pt x="216303" y="1133942"/>
                  <a:pt x="44791" y="1134534"/>
                </a:cubicBezTo>
                <a:cubicBezTo>
                  <a:pt x="21933" y="1135192"/>
                  <a:pt x="1589" y="1119833"/>
                  <a:pt x="0" y="1089743"/>
                </a:cubicBezTo>
                <a:cubicBezTo>
                  <a:pt x="-5111" y="965439"/>
                  <a:pt x="-13414" y="805542"/>
                  <a:pt x="0" y="598616"/>
                </a:cubicBezTo>
                <a:cubicBezTo>
                  <a:pt x="13414" y="391690"/>
                  <a:pt x="-24145" y="243057"/>
                  <a:pt x="0" y="44791"/>
                </a:cubicBezTo>
                <a:close/>
              </a:path>
            </a:pathLst>
          </a:custGeom>
          <a:solidFill>
            <a:srgbClr val="FD874E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OBJETIVO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AB3FD72D-709A-E0C0-4D99-142121C4DE09}"/>
              </a:ext>
            </a:extLst>
          </p:cNvPr>
          <p:cNvSpPr/>
          <p:nvPr/>
        </p:nvSpPr>
        <p:spPr>
          <a:xfrm>
            <a:off x="-955643" y="1463393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045073E4-E8FE-34A4-86FB-E476392C0382}"/>
              </a:ext>
            </a:extLst>
          </p:cNvPr>
          <p:cNvSpPr/>
          <p:nvPr/>
        </p:nvSpPr>
        <p:spPr>
          <a:xfrm>
            <a:off x="12818669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D402094-7C6A-D059-8486-8EC5578F1F7F}"/>
              </a:ext>
            </a:extLst>
          </p:cNvPr>
          <p:cNvSpPr/>
          <p:nvPr/>
        </p:nvSpPr>
        <p:spPr>
          <a:xfrm>
            <a:off x="15765069" y="1748366"/>
            <a:ext cx="2476501" cy="4737099"/>
          </a:xfrm>
          <a:custGeom>
            <a:avLst/>
            <a:gdLst>
              <a:gd name="connsiteX0" fmla="*/ 0 w 2476501"/>
              <a:gd name="connsiteY0" fmla="*/ 97772 h 4737099"/>
              <a:gd name="connsiteX1" fmla="*/ 97772 w 2476501"/>
              <a:gd name="connsiteY1" fmla="*/ 0 h 4737099"/>
              <a:gd name="connsiteX2" fmla="*/ 645202 w 2476501"/>
              <a:gd name="connsiteY2" fmla="*/ 0 h 4737099"/>
              <a:gd name="connsiteX3" fmla="*/ 1147012 w 2476501"/>
              <a:gd name="connsiteY3" fmla="*/ 0 h 4737099"/>
              <a:gd name="connsiteX4" fmla="*/ 1740061 w 2476501"/>
              <a:gd name="connsiteY4" fmla="*/ 0 h 4737099"/>
              <a:gd name="connsiteX5" fmla="*/ 2378729 w 2476501"/>
              <a:gd name="connsiteY5" fmla="*/ 0 h 4737099"/>
              <a:gd name="connsiteX6" fmla="*/ 2476501 w 2476501"/>
              <a:gd name="connsiteY6" fmla="*/ 97772 h 4737099"/>
              <a:gd name="connsiteX7" fmla="*/ 2476501 w 2476501"/>
              <a:gd name="connsiteY7" fmla="*/ 837397 h 4737099"/>
              <a:gd name="connsiteX8" fmla="*/ 2476501 w 2476501"/>
              <a:gd name="connsiteY8" fmla="*/ 1395359 h 4737099"/>
              <a:gd name="connsiteX9" fmla="*/ 2476501 w 2476501"/>
              <a:gd name="connsiteY9" fmla="*/ 1907906 h 4737099"/>
              <a:gd name="connsiteX10" fmla="*/ 2476501 w 2476501"/>
              <a:gd name="connsiteY10" fmla="*/ 2465869 h 4737099"/>
              <a:gd name="connsiteX11" fmla="*/ 2476501 w 2476501"/>
              <a:gd name="connsiteY11" fmla="*/ 3069247 h 4737099"/>
              <a:gd name="connsiteX12" fmla="*/ 2476501 w 2476501"/>
              <a:gd name="connsiteY12" fmla="*/ 3718040 h 4737099"/>
              <a:gd name="connsiteX13" fmla="*/ 2476501 w 2476501"/>
              <a:gd name="connsiteY13" fmla="*/ 4639327 h 4737099"/>
              <a:gd name="connsiteX14" fmla="*/ 2378729 w 2476501"/>
              <a:gd name="connsiteY14" fmla="*/ 4737099 h 4737099"/>
              <a:gd name="connsiteX15" fmla="*/ 1808490 w 2476501"/>
              <a:gd name="connsiteY15" fmla="*/ 4737099 h 4737099"/>
              <a:gd name="connsiteX16" fmla="*/ 1215441 w 2476501"/>
              <a:gd name="connsiteY16" fmla="*/ 4737099 h 4737099"/>
              <a:gd name="connsiteX17" fmla="*/ 668011 w 2476501"/>
              <a:gd name="connsiteY17" fmla="*/ 4737099 h 4737099"/>
              <a:gd name="connsiteX18" fmla="*/ 97772 w 2476501"/>
              <a:gd name="connsiteY18" fmla="*/ 4737099 h 4737099"/>
              <a:gd name="connsiteX19" fmla="*/ 0 w 2476501"/>
              <a:gd name="connsiteY19" fmla="*/ 4639327 h 4737099"/>
              <a:gd name="connsiteX20" fmla="*/ 0 w 2476501"/>
              <a:gd name="connsiteY20" fmla="*/ 3990533 h 4737099"/>
              <a:gd name="connsiteX21" fmla="*/ 0 w 2476501"/>
              <a:gd name="connsiteY21" fmla="*/ 3250909 h 4737099"/>
              <a:gd name="connsiteX22" fmla="*/ 0 w 2476501"/>
              <a:gd name="connsiteY22" fmla="*/ 2602115 h 4737099"/>
              <a:gd name="connsiteX23" fmla="*/ 0 w 2476501"/>
              <a:gd name="connsiteY23" fmla="*/ 1862491 h 4737099"/>
              <a:gd name="connsiteX24" fmla="*/ 0 w 2476501"/>
              <a:gd name="connsiteY24" fmla="*/ 1259112 h 4737099"/>
              <a:gd name="connsiteX25" fmla="*/ 0 w 2476501"/>
              <a:gd name="connsiteY25" fmla="*/ 701150 h 4737099"/>
              <a:gd name="connsiteX26" fmla="*/ 0 w 2476501"/>
              <a:gd name="connsiteY26" fmla="*/ 97772 h 4737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2476501" h="4737099" fill="none" extrusionOk="0">
                <a:moveTo>
                  <a:pt x="0" y="97772"/>
                </a:moveTo>
                <a:cubicBezTo>
                  <a:pt x="-362" y="36258"/>
                  <a:pt x="47997" y="2661"/>
                  <a:pt x="97772" y="0"/>
                </a:cubicBezTo>
                <a:cubicBezTo>
                  <a:pt x="288836" y="7477"/>
                  <a:pt x="527110" y="8502"/>
                  <a:pt x="645202" y="0"/>
                </a:cubicBezTo>
                <a:cubicBezTo>
                  <a:pt x="763294" y="-8502"/>
                  <a:pt x="905536" y="-16477"/>
                  <a:pt x="1147012" y="0"/>
                </a:cubicBezTo>
                <a:cubicBezTo>
                  <a:pt x="1388488" y="16477"/>
                  <a:pt x="1531311" y="10549"/>
                  <a:pt x="1740061" y="0"/>
                </a:cubicBezTo>
                <a:cubicBezTo>
                  <a:pt x="1948811" y="-10549"/>
                  <a:pt x="2094116" y="20319"/>
                  <a:pt x="2378729" y="0"/>
                </a:cubicBezTo>
                <a:cubicBezTo>
                  <a:pt x="2423742" y="5038"/>
                  <a:pt x="2478655" y="49611"/>
                  <a:pt x="2476501" y="97772"/>
                </a:cubicBezTo>
                <a:cubicBezTo>
                  <a:pt x="2455318" y="326392"/>
                  <a:pt x="2444346" y="497019"/>
                  <a:pt x="2476501" y="837397"/>
                </a:cubicBezTo>
                <a:cubicBezTo>
                  <a:pt x="2508656" y="1177775"/>
                  <a:pt x="2499809" y="1176888"/>
                  <a:pt x="2476501" y="1395359"/>
                </a:cubicBezTo>
                <a:cubicBezTo>
                  <a:pt x="2453193" y="1613830"/>
                  <a:pt x="2471943" y="1661848"/>
                  <a:pt x="2476501" y="1907906"/>
                </a:cubicBezTo>
                <a:cubicBezTo>
                  <a:pt x="2481059" y="2153964"/>
                  <a:pt x="2490777" y="2222629"/>
                  <a:pt x="2476501" y="2465869"/>
                </a:cubicBezTo>
                <a:cubicBezTo>
                  <a:pt x="2462225" y="2709109"/>
                  <a:pt x="2453798" y="2801216"/>
                  <a:pt x="2476501" y="3069247"/>
                </a:cubicBezTo>
                <a:cubicBezTo>
                  <a:pt x="2499204" y="3337278"/>
                  <a:pt x="2448086" y="3584067"/>
                  <a:pt x="2476501" y="3718040"/>
                </a:cubicBezTo>
                <a:cubicBezTo>
                  <a:pt x="2504916" y="3852013"/>
                  <a:pt x="2487654" y="4247638"/>
                  <a:pt x="2476501" y="4639327"/>
                </a:cubicBezTo>
                <a:cubicBezTo>
                  <a:pt x="2480408" y="4703366"/>
                  <a:pt x="2439216" y="4740118"/>
                  <a:pt x="2378729" y="4737099"/>
                </a:cubicBezTo>
                <a:cubicBezTo>
                  <a:pt x="2231374" y="4723830"/>
                  <a:pt x="1951472" y="4719443"/>
                  <a:pt x="1808490" y="4737099"/>
                </a:cubicBezTo>
                <a:cubicBezTo>
                  <a:pt x="1665508" y="4754755"/>
                  <a:pt x="1429673" y="4714687"/>
                  <a:pt x="1215441" y="4737099"/>
                </a:cubicBezTo>
                <a:cubicBezTo>
                  <a:pt x="1001209" y="4759511"/>
                  <a:pt x="844323" y="4726138"/>
                  <a:pt x="668011" y="4737099"/>
                </a:cubicBezTo>
                <a:cubicBezTo>
                  <a:pt x="491699" y="4748061"/>
                  <a:pt x="228711" y="4753880"/>
                  <a:pt x="97772" y="4737099"/>
                </a:cubicBezTo>
                <a:cubicBezTo>
                  <a:pt x="43838" y="4739999"/>
                  <a:pt x="3463" y="4690217"/>
                  <a:pt x="0" y="4639327"/>
                </a:cubicBezTo>
                <a:cubicBezTo>
                  <a:pt x="22234" y="4420732"/>
                  <a:pt x="-27375" y="4284958"/>
                  <a:pt x="0" y="3990533"/>
                </a:cubicBezTo>
                <a:cubicBezTo>
                  <a:pt x="27375" y="3696108"/>
                  <a:pt x="11558" y="3567421"/>
                  <a:pt x="0" y="3250909"/>
                </a:cubicBezTo>
                <a:cubicBezTo>
                  <a:pt x="-11558" y="2934397"/>
                  <a:pt x="-10366" y="2892115"/>
                  <a:pt x="0" y="2602115"/>
                </a:cubicBezTo>
                <a:cubicBezTo>
                  <a:pt x="10366" y="2312115"/>
                  <a:pt x="2406" y="2228389"/>
                  <a:pt x="0" y="1862491"/>
                </a:cubicBezTo>
                <a:cubicBezTo>
                  <a:pt x="-2406" y="1496593"/>
                  <a:pt x="-21681" y="1431860"/>
                  <a:pt x="0" y="1259112"/>
                </a:cubicBezTo>
                <a:cubicBezTo>
                  <a:pt x="21681" y="1086364"/>
                  <a:pt x="2204" y="900261"/>
                  <a:pt x="0" y="701150"/>
                </a:cubicBezTo>
                <a:cubicBezTo>
                  <a:pt x="-2204" y="502039"/>
                  <a:pt x="28363" y="233954"/>
                  <a:pt x="0" y="97772"/>
                </a:cubicBezTo>
                <a:close/>
              </a:path>
              <a:path w="2476501" h="4737099" stroke="0" extrusionOk="0">
                <a:moveTo>
                  <a:pt x="0" y="97772"/>
                </a:moveTo>
                <a:cubicBezTo>
                  <a:pt x="-4919" y="40740"/>
                  <a:pt x="35576" y="3077"/>
                  <a:pt x="97772" y="0"/>
                </a:cubicBezTo>
                <a:cubicBezTo>
                  <a:pt x="300427" y="-27619"/>
                  <a:pt x="405876" y="21182"/>
                  <a:pt x="713630" y="0"/>
                </a:cubicBezTo>
                <a:cubicBezTo>
                  <a:pt x="1021384" y="-21182"/>
                  <a:pt x="1149436" y="-7448"/>
                  <a:pt x="1261060" y="0"/>
                </a:cubicBezTo>
                <a:cubicBezTo>
                  <a:pt x="1372684" y="7448"/>
                  <a:pt x="1668254" y="-449"/>
                  <a:pt x="1785680" y="0"/>
                </a:cubicBezTo>
                <a:cubicBezTo>
                  <a:pt x="1903106" y="449"/>
                  <a:pt x="2244846" y="-16091"/>
                  <a:pt x="2378729" y="0"/>
                </a:cubicBezTo>
                <a:cubicBezTo>
                  <a:pt x="2436863" y="-8512"/>
                  <a:pt x="2465250" y="42051"/>
                  <a:pt x="2476501" y="97772"/>
                </a:cubicBezTo>
                <a:cubicBezTo>
                  <a:pt x="2454840" y="400350"/>
                  <a:pt x="2482412" y="524313"/>
                  <a:pt x="2476501" y="746566"/>
                </a:cubicBezTo>
                <a:cubicBezTo>
                  <a:pt x="2470590" y="968819"/>
                  <a:pt x="2446038" y="1229369"/>
                  <a:pt x="2476501" y="1486190"/>
                </a:cubicBezTo>
                <a:cubicBezTo>
                  <a:pt x="2506964" y="1743011"/>
                  <a:pt x="2468945" y="1807336"/>
                  <a:pt x="2476501" y="1998737"/>
                </a:cubicBezTo>
                <a:cubicBezTo>
                  <a:pt x="2484057" y="2190138"/>
                  <a:pt x="2475657" y="2413687"/>
                  <a:pt x="2476501" y="2647531"/>
                </a:cubicBezTo>
                <a:cubicBezTo>
                  <a:pt x="2477345" y="2881375"/>
                  <a:pt x="2450256" y="2978627"/>
                  <a:pt x="2476501" y="3296324"/>
                </a:cubicBezTo>
                <a:cubicBezTo>
                  <a:pt x="2502746" y="3614021"/>
                  <a:pt x="2485874" y="3599668"/>
                  <a:pt x="2476501" y="3899702"/>
                </a:cubicBezTo>
                <a:cubicBezTo>
                  <a:pt x="2467128" y="4199736"/>
                  <a:pt x="2449981" y="4443802"/>
                  <a:pt x="2476501" y="4639327"/>
                </a:cubicBezTo>
                <a:cubicBezTo>
                  <a:pt x="2479401" y="4689725"/>
                  <a:pt x="2423266" y="4733441"/>
                  <a:pt x="2378729" y="4737099"/>
                </a:cubicBezTo>
                <a:cubicBezTo>
                  <a:pt x="2238010" y="4717015"/>
                  <a:pt x="2014913" y="4728297"/>
                  <a:pt x="1808490" y="4737099"/>
                </a:cubicBezTo>
                <a:cubicBezTo>
                  <a:pt x="1602067" y="4745901"/>
                  <a:pt x="1385534" y="4761313"/>
                  <a:pt x="1192631" y="4737099"/>
                </a:cubicBezTo>
                <a:cubicBezTo>
                  <a:pt x="999728" y="4712885"/>
                  <a:pt x="795987" y="4715583"/>
                  <a:pt x="622392" y="4737099"/>
                </a:cubicBezTo>
                <a:cubicBezTo>
                  <a:pt x="448797" y="4758615"/>
                  <a:pt x="329820" y="4741391"/>
                  <a:pt x="97772" y="4737099"/>
                </a:cubicBezTo>
                <a:cubicBezTo>
                  <a:pt x="41148" y="4737207"/>
                  <a:pt x="1420" y="4690765"/>
                  <a:pt x="0" y="4639327"/>
                </a:cubicBezTo>
                <a:cubicBezTo>
                  <a:pt x="-26807" y="4484023"/>
                  <a:pt x="31363" y="4259595"/>
                  <a:pt x="0" y="3945118"/>
                </a:cubicBezTo>
                <a:cubicBezTo>
                  <a:pt x="-31363" y="3630641"/>
                  <a:pt x="-24554" y="3625866"/>
                  <a:pt x="0" y="3387155"/>
                </a:cubicBezTo>
                <a:cubicBezTo>
                  <a:pt x="24554" y="3148444"/>
                  <a:pt x="30417" y="3021614"/>
                  <a:pt x="0" y="2738362"/>
                </a:cubicBezTo>
                <a:cubicBezTo>
                  <a:pt x="-30417" y="2455110"/>
                  <a:pt x="15309" y="2414694"/>
                  <a:pt x="0" y="2225815"/>
                </a:cubicBezTo>
                <a:cubicBezTo>
                  <a:pt x="-15309" y="2036936"/>
                  <a:pt x="623" y="1833735"/>
                  <a:pt x="0" y="1713268"/>
                </a:cubicBezTo>
                <a:cubicBezTo>
                  <a:pt x="-623" y="1592801"/>
                  <a:pt x="-18800" y="1218076"/>
                  <a:pt x="0" y="1064474"/>
                </a:cubicBezTo>
                <a:cubicBezTo>
                  <a:pt x="18800" y="910872"/>
                  <a:pt x="-23349" y="420026"/>
                  <a:pt x="0" y="97772"/>
                </a:cubicBezTo>
                <a:close/>
              </a:path>
            </a:pathLst>
          </a:custGeom>
          <a:solidFill>
            <a:srgbClr val="2DE6EF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sz="4400" b="1" dirty="0">
                <a:solidFill>
                  <a:sysClr val="windowText" lastClr="000000"/>
                </a:solidFill>
                <a:latin typeface="Felt" pitchFamily="2" charset="0"/>
              </a:rPr>
              <a:t>OKR</a:t>
            </a:r>
          </a:p>
        </p:txBody>
      </p: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F749C29-1885-565E-795C-C59A35111312}"/>
              </a:ext>
            </a:extLst>
          </p:cNvPr>
          <p:cNvCxnSpPr>
            <a:stCxn id="4" idx="2"/>
          </p:cNvCxnSpPr>
          <p:nvPr/>
        </p:nvCxnSpPr>
        <p:spPr>
          <a:xfrm flipH="1">
            <a:off x="3194255" y="-1664087"/>
            <a:ext cx="290174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>
            <a:extLst>
              <a:ext uri="{FF2B5EF4-FFF2-40B4-BE49-F238E27FC236}">
                <a16:creationId xmlns:a16="http://schemas.microsoft.com/office/drawing/2014/main" id="{5752DBFC-9E0A-C98D-4F85-9D722A5A74AB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-1664087"/>
            <a:ext cx="3156155" cy="12445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5FA975A-5EBE-0286-2955-8638A02C157F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6000" y="-1664087"/>
            <a:ext cx="0" cy="13758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4EF0C7C-36D2-1688-F771-E4D2BB2E3508}"/>
              </a:ext>
            </a:extLst>
          </p:cNvPr>
          <p:cNvSpPr/>
          <p:nvPr/>
        </p:nvSpPr>
        <p:spPr>
          <a:xfrm>
            <a:off x="-799898" y="3546970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F9A2D6CC-E320-3A70-C604-B71F18E3F80A}"/>
              </a:ext>
            </a:extLst>
          </p:cNvPr>
          <p:cNvSpPr/>
          <p:nvPr/>
        </p:nvSpPr>
        <p:spPr>
          <a:xfrm>
            <a:off x="-795539" y="4644962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73978E8A-3B55-EF77-319B-4DFAEC64D162}"/>
              </a:ext>
            </a:extLst>
          </p:cNvPr>
          <p:cNvSpPr/>
          <p:nvPr/>
        </p:nvSpPr>
        <p:spPr>
          <a:xfrm>
            <a:off x="12974414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BBA47443-BD39-CA8E-CC6F-D1F5D212CADA}"/>
              </a:ext>
            </a:extLst>
          </p:cNvPr>
          <p:cNvSpPr/>
          <p:nvPr/>
        </p:nvSpPr>
        <p:spPr>
          <a:xfrm>
            <a:off x="12945941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569AF9B1-D4D8-9531-E354-1C5C1497323E}"/>
              </a:ext>
            </a:extLst>
          </p:cNvPr>
          <p:cNvSpPr/>
          <p:nvPr/>
        </p:nvSpPr>
        <p:spPr>
          <a:xfrm>
            <a:off x="12982582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8492452-E64D-D533-C058-E62D7C981CC7}"/>
              </a:ext>
            </a:extLst>
          </p:cNvPr>
          <p:cNvSpPr/>
          <p:nvPr/>
        </p:nvSpPr>
        <p:spPr>
          <a:xfrm>
            <a:off x="15961986" y="2720691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4ECDE55-1716-4D5F-8375-250C9F84EC37}"/>
              </a:ext>
            </a:extLst>
          </p:cNvPr>
          <p:cNvSpPr/>
          <p:nvPr/>
        </p:nvSpPr>
        <p:spPr>
          <a:xfrm>
            <a:off x="15933513" y="3831943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3390B541-D304-3FDA-E3B7-5D6215E40A90}"/>
              </a:ext>
            </a:extLst>
          </p:cNvPr>
          <p:cNvSpPr/>
          <p:nvPr/>
        </p:nvSpPr>
        <p:spPr>
          <a:xfrm>
            <a:off x="15970154" y="4929935"/>
            <a:ext cx="2165010" cy="843327"/>
          </a:xfrm>
          <a:custGeom>
            <a:avLst/>
            <a:gdLst>
              <a:gd name="connsiteX0" fmla="*/ 0 w 2165010"/>
              <a:gd name="connsiteY0" fmla="*/ 33295 h 843327"/>
              <a:gd name="connsiteX1" fmla="*/ 33295 w 2165010"/>
              <a:gd name="connsiteY1" fmla="*/ 0 h 843327"/>
              <a:gd name="connsiteX2" fmla="*/ 753753 w 2165010"/>
              <a:gd name="connsiteY2" fmla="*/ 0 h 843327"/>
              <a:gd name="connsiteX3" fmla="*/ 1411257 w 2165010"/>
              <a:gd name="connsiteY3" fmla="*/ 0 h 843327"/>
              <a:gd name="connsiteX4" fmla="*/ 2131715 w 2165010"/>
              <a:gd name="connsiteY4" fmla="*/ 0 h 843327"/>
              <a:gd name="connsiteX5" fmla="*/ 2165010 w 2165010"/>
              <a:gd name="connsiteY5" fmla="*/ 33295 h 843327"/>
              <a:gd name="connsiteX6" fmla="*/ 2165010 w 2165010"/>
              <a:gd name="connsiteY6" fmla="*/ 406129 h 843327"/>
              <a:gd name="connsiteX7" fmla="*/ 2165010 w 2165010"/>
              <a:gd name="connsiteY7" fmla="*/ 810032 h 843327"/>
              <a:gd name="connsiteX8" fmla="*/ 2131715 w 2165010"/>
              <a:gd name="connsiteY8" fmla="*/ 843327 h 843327"/>
              <a:gd name="connsiteX9" fmla="*/ 1390273 w 2165010"/>
              <a:gd name="connsiteY9" fmla="*/ 843327 h 843327"/>
              <a:gd name="connsiteX10" fmla="*/ 669816 w 2165010"/>
              <a:gd name="connsiteY10" fmla="*/ 843327 h 843327"/>
              <a:gd name="connsiteX11" fmla="*/ 33295 w 2165010"/>
              <a:gd name="connsiteY11" fmla="*/ 843327 h 843327"/>
              <a:gd name="connsiteX12" fmla="*/ 0 w 2165010"/>
              <a:gd name="connsiteY12" fmla="*/ 810032 h 843327"/>
              <a:gd name="connsiteX13" fmla="*/ 0 w 2165010"/>
              <a:gd name="connsiteY13" fmla="*/ 421664 h 843327"/>
              <a:gd name="connsiteX14" fmla="*/ 0 w 2165010"/>
              <a:gd name="connsiteY14" fmla="*/ 33295 h 84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5010" h="843327" fill="none" extrusionOk="0">
                <a:moveTo>
                  <a:pt x="0" y="33295"/>
                </a:moveTo>
                <a:cubicBezTo>
                  <a:pt x="-1987" y="10856"/>
                  <a:pt x="14942" y="-467"/>
                  <a:pt x="33295" y="0"/>
                </a:cubicBezTo>
                <a:cubicBezTo>
                  <a:pt x="177898" y="16951"/>
                  <a:pt x="428321" y="8658"/>
                  <a:pt x="753753" y="0"/>
                </a:cubicBezTo>
                <a:cubicBezTo>
                  <a:pt x="1079185" y="-8658"/>
                  <a:pt x="1215933" y="-13577"/>
                  <a:pt x="1411257" y="0"/>
                </a:cubicBezTo>
                <a:cubicBezTo>
                  <a:pt x="1606581" y="13577"/>
                  <a:pt x="1827260" y="13981"/>
                  <a:pt x="2131715" y="0"/>
                </a:cubicBezTo>
                <a:cubicBezTo>
                  <a:pt x="2154485" y="-927"/>
                  <a:pt x="2165194" y="16655"/>
                  <a:pt x="2165010" y="33295"/>
                </a:cubicBezTo>
                <a:cubicBezTo>
                  <a:pt x="2157668" y="107863"/>
                  <a:pt x="2180244" y="227303"/>
                  <a:pt x="2165010" y="406129"/>
                </a:cubicBezTo>
                <a:cubicBezTo>
                  <a:pt x="2149776" y="584955"/>
                  <a:pt x="2171560" y="717814"/>
                  <a:pt x="2165010" y="810032"/>
                </a:cubicBezTo>
                <a:cubicBezTo>
                  <a:pt x="2165859" y="825809"/>
                  <a:pt x="2153120" y="846589"/>
                  <a:pt x="2131715" y="843327"/>
                </a:cubicBezTo>
                <a:cubicBezTo>
                  <a:pt x="1922535" y="812257"/>
                  <a:pt x="1693812" y="824747"/>
                  <a:pt x="1390273" y="843327"/>
                </a:cubicBezTo>
                <a:cubicBezTo>
                  <a:pt x="1086734" y="861907"/>
                  <a:pt x="955152" y="859960"/>
                  <a:pt x="669816" y="843327"/>
                </a:cubicBezTo>
                <a:cubicBezTo>
                  <a:pt x="384480" y="826694"/>
                  <a:pt x="171752" y="832540"/>
                  <a:pt x="33295" y="843327"/>
                </a:cubicBezTo>
                <a:cubicBezTo>
                  <a:pt x="14368" y="845006"/>
                  <a:pt x="-453" y="826993"/>
                  <a:pt x="0" y="810032"/>
                </a:cubicBezTo>
                <a:cubicBezTo>
                  <a:pt x="-15478" y="690869"/>
                  <a:pt x="-6081" y="545282"/>
                  <a:pt x="0" y="421664"/>
                </a:cubicBezTo>
                <a:cubicBezTo>
                  <a:pt x="6081" y="298046"/>
                  <a:pt x="15397" y="132432"/>
                  <a:pt x="0" y="33295"/>
                </a:cubicBezTo>
                <a:close/>
              </a:path>
              <a:path w="2165010" h="843327" stroke="0" extrusionOk="0">
                <a:moveTo>
                  <a:pt x="0" y="33295"/>
                </a:moveTo>
                <a:cubicBezTo>
                  <a:pt x="-3081" y="13006"/>
                  <a:pt x="14468" y="165"/>
                  <a:pt x="33295" y="0"/>
                </a:cubicBezTo>
                <a:cubicBezTo>
                  <a:pt x="212803" y="21357"/>
                  <a:pt x="596515" y="1200"/>
                  <a:pt x="774737" y="0"/>
                </a:cubicBezTo>
                <a:cubicBezTo>
                  <a:pt x="952959" y="-1200"/>
                  <a:pt x="1305862" y="-15611"/>
                  <a:pt x="1453226" y="0"/>
                </a:cubicBezTo>
                <a:cubicBezTo>
                  <a:pt x="1600590" y="15611"/>
                  <a:pt x="1897803" y="-8893"/>
                  <a:pt x="2131715" y="0"/>
                </a:cubicBezTo>
                <a:cubicBezTo>
                  <a:pt x="2149255" y="-2731"/>
                  <a:pt x="2165453" y="13269"/>
                  <a:pt x="2165010" y="33295"/>
                </a:cubicBezTo>
                <a:cubicBezTo>
                  <a:pt x="2183499" y="212534"/>
                  <a:pt x="2175621" y="316878"/>
                  <a:pt x="2165010" y="406129"/>
                </a:cubicBezTo>
                <a:cubicBezTo>
                  <a:pt x="2154399" y="495380"/>
                  <a:pt x="2167212" y="686538"/>
                  <a:pt x="2165010" y="810032"/>
                </a:cubicBezTo>
                <a:cubicBezTo>
                  <a:pt x="2163919" y="830225"/>
                  <a:pt x="2147974" y="840858"/>
                  <a:pt x="2131715" y="843327"/>
                </a:cubicBezTo>
                <a:cubicBezTo>
                  <a:pt x="1960200" y="854430"/>
                  <a:pt x="1650176" y="859617"/>
                  <a:pt x="1474210" y="843327"/>
                </a:cubicBezTo>
                <a:cubicBezTo>
                  <a:pt x="1298244" y="827037"/>
                  <a:pt x="1081549" y="840032"/>
                  <a:pt x="774737" y="843327"/>
                </a:cubicBezTo>
                <a:cubicBezTo>
                  <a:pt x="467925" y="846622"/>
                  <a:pt x="255380" y="823345"/>
                  <a:pt x="33295" y="843327"/>
                </a:cubicBezTo>
                <a:cubicBezTo>
                  <a:pt x="16062" y="844742"/>
                  <a:pt x="1813" y="826833"/>
                  <a:pt x="0" y="810032"/>
                </a:cubicBezTo>
                <a:cubicBezTo>
                  <a:pt x="5527" y="708964"/>
                  <a:pt x="18133" y="535370"/>
                  <a:pt x="0" y="421664"/>
                </a:cubicBezTo>
                <a:cubicBezTo>
                  <a:pt x="-18133" y="307958"/>
                  <a:pt x="5010" y="182868"/>
                  <a:pt x="0" y="33295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5578DE48-55D4-06CC-9EBF-0F4ACD0B5A0E}"/>
              </a:ext>
            </a:extLst>
          </p:cNvPr>
          <p:cNvSpPr/>
          <p:nvPr/>
        </p:nvSpPr>
        <p:spPr>
          <a:xfrm>
            <a:off x="-828371" y="2435718"/>
            <a:ext cx="3748552" cy="3052571"/>
          </a:xfrm>
          <a:custGeom>
            <a:avLst/>
            <a:gdLst>
              <a:gd name="connsiteX0" fmla="*/ 0 w 3748552"/>
              <a:gd name="connsiteY0" fmla="*/ 120516 h 3052571"/>
              <a:gd name="connsiteX1" fmla="*/ 120516 w 3748552"/>
              <a:gd name="connsiteY1" fmla="*/ 0 h 3052571"/>
              <a:gd name="connsiteX2" fmla="*/ 670027 w 3748552"/>
              <a:gd name="connsiteY2" fmla="*/ 0 h 3052571"/>
              <a:gd name="connsiteX3" fmla="*/ 1149389 w 3748552"/>
              <a:gd name="connsiteY3" fmla="*/ 0 h 3052571"/>
              <a:gd name="connsiteX4" fmla="*/ 1769050 w 3748552"/>
              <a:gd name="connsiteY4" fmla="*/ 0 h 3052571"/>
              <a:gd name="connsiteX5" fmla="*/ 2283487 w 3748552"/>
              <a:gd name="connsiteY5" fmla="*/ 0 h 3052571"/>
              <a:gd name="connsiteX6" fmla="*/ 2762848 w 3748552"/>
              <a:gd name="connsiteY6" fmla="*/ 0 h 3052571"/>
              <a:gd name="connsiteX7" fmla="*/ 3628036 w 3748552"/>
              <a:gd name="connsiteY7" fmla="*/ 0 h 3052571"/>
              <a:gd name="connsiteX8" fmla="*/ 3748552 w 3748552"/>
              <a:gd name="connsiteY8" fmla="*/ 120516 h 3052571"/>
              <a:gd name="connsiteX9" fmla="*/ 3748552 w 3748552"/>
              <a:gd name="connsiteY9" fmla="*/ 710939 h 3052571"/>
              <a:gd name="connsiteX10" fmla="*/ 3748552 w 3748552"/>
              <a:gd name="connsiteY10" fmla="*/ 1217016 h 3052571"/>
              <a:gd name="connsiteX11" fmla="*/ 3748552 w 3748552"/>
              <a:gd name="connsiteY11" fmla="*/ 1751209 h 3052571"/>
              <a:gd name="connsiteX12" fmla="*/ 3748552 w 3748552"/>
              <a:gd name="connsiteY12" fmla="*/ 2313516 h 3052571"/>
              <a:gd name="connsiteX13" fmla="*/ 3748552 w 3748552"/>
              <a:gd name="connsiteY13" fmla="*/ 2932055 h 3052571"/>
              <a:gd name="connsiteX14" fmla="*/ 3628036 w 3748552"/>
              <a:gd name="connsiteY14" fmla="*/ 3052571 h 3052571"/>
              <a:gd name="connsiteX15" fmla="*/ 3043449 w 3748552"/>
              <a:gd name="connsiteY15" fmla="*/ 3052571 h 3052571"/>
              <a:gd name="connsiteX16" fmla="*/ 2423787 w 3748552"/>
              <a:gd name="connsiteY16" fmla="*/ 3052571 h 3052571"/>
              <a:gd name="connsiteX17" fmla="*/ 1874276 w 3748552"/>
              <a:gd name="connsiteY17" fmla="*/ 3052571 h 3052571"/>
              <a:gd name="connsiteX18" fmla="*/ 1254614 w 3748552"/>
              <a:gd name="connsiteY18" fmla="*/ 3052571 h 3052571"/>
              <a:gd name="connsiteX19" fmla="*/ 740178 w 3748552"/>
              <a:gd name="connsiteY19" fmla="*/ 3052571 h 3052571"/>
              <a:gd name="connsiteX20" fmla="*/ 120516 w 3748552"/>
              <a:gd name="connsiteY20" fmla="*/ 3052571 h 3052571"/>
              <a:gd name="connsiteX21" fmla="*/ 0 w 3748552"/>
              <a:gd name="connsiteY21" fmla="*/ 2932055 h 3052571"/>
              <a:gd name="connsiteX22" fmla="*/ 0 w 3748552"/>
              <a:gd name="connsiteY22" fmla="*/ 2341632 h 3052571"/>
              <a:gd name="connsiteX23" fmla="*/ 0 w 3748552"/>
              <a:gd name="connsiteY23" fmla="*/ 1723093 h 3052571"/>
              <a:gd name="connsiteX24" fmla="*/ 0 w 3748552"/>
              <a:gd name="connsiteY24" fmla="*/ 1188901 h 3052571"/>
              <a:gd name="connsiteX25" fmla="*/ 0 w 3748552"/>
              <a:gd name="connsiteY25" fmla="*/ 682824 h 3052571"/>
              <a:gd name="connsiteX26" fmla="*/ 0 w 3748552"/>
              <a:gd name="connsiteY26" fmla="*/ 120516 h 3052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748552" h="3052571" fill="none" extrusionOk="0">
                <a:moveTo>
                  <a:pt x="0" y="120516"/>
                </a:moveTo>
                <a:cubicBezTo>
                  <a:pt x="-280" y="48138"/>
                  <a:pt x="66339" y="7801"/>
                  <a:pt x="120516" y="0"/>
                </a:cubicBezTo>
                <a:cubicBezTo>
                  <a:pt x="353634" y="-6427"/>
                  <a:pt x="436297" y="3260"/>
                  <a:pt x="670027" y="0"/>
                </a:cubicBezTo>
                <a:cubicBezTo>
                  <a:pt x="903757" y="-3260"/>
                  <a:pt x="943329" y="5084"/>
                  <a:pt x="1149389" y="0"/>
                </a:cubicBezTo>
                <a:cubicBezTo>
                  <a:pt x="1355449" y="-5084"/>
                  <a:pt x="1516544" y="11777"/>
                  <a:pt x="1769050" y="0"/>
                </a:cubicBezTo>
                <a:cubicBezTo>
                  <a:pt x="2021556" y="-11777"/>
                  <a:pt x="2078330" y="42"/>
                  <a:pt x="2283487" y="0"/>
                </a:cubicBezTo>
                <a:cubicBezTo>
                  <a:pt x="2488644" y="-42"/>
                  <a:pt x="2656372" y="-10948"/>
                  <a:pt x="2762848" y="0"/>
                </a:cubicBezTo>
                <a:cubicBezTo>
                  <a:pt x="2869324" y="10948"/>
                  <a:pt x="3373133" y="5085"/>
                  <a:pt x="3628036" y="0"/>
                </a:cubicBezTo>
                <a:cubicBezTo>
                  <a:pt x="3692412" y="8169"/>
                  <a:pt x="3764296" y="58473"/>
                  <a:pt x="3748552" y="120516"/>
                </a:cubicBezTo>
                <a:cubicBezTo>
                  <a:pt x="3774290" y="356806"/>
                  <a:pt x="3730239" y="580607"/>
                  <a:pt x="3748552" y="710939"/>
                </a:cubicBezTo>
                <a:cubicBezTo>
                  <a:pt x="3766865" y="841271"/>
                  <a:pt x="3767654" y="1089951"/>
                  <a:pt x="3748552" y="1217016"/>
                </a:cubicBezTo>
                <a:cubicBezTo>
                  <a:pt x="3729450" y="1344081"/>
                  <a:pt x="3731009" y="1569752"/>
                  <a:pt x="3748552" y="1751209"/>
                </a:cubicBezTo>
                <a:cubicBezTo>
                  <a:pt x="3766095" y="1932666"/>
                  <a:pt x="3756669" y="2139319"/>
                  <a:pt x="3748552" y="2313516"/>
                </a:cubicBezTo>
                <a:cubicBezTo>
                  <a:pt x="3740435" y="2487713"/>
                  <a:pt x="3736667" y="2713170"/>
                  <a:pt x="3748552" y="2932055"/>
                </a:cubicBezTo>
                <a:cubicBezTo>
                  <a:pt x="3749865" y="3001988"/>
                  <a:pt x="3708152" y="3058878"/>
                  <a:pt x="3628036" y="3052571"/>
                </a:cubicBezTo>
                <a:cubicBezTo>
                  <a:pt x="3462165" y="3048430"/>
                  <a:pt x="3209471" y="3057778"/>
                  <a:pt x="3043449" y="3052571"/>
                </a:cubicBezTo>
                <a:cubicBezTo>
                  <a:pt x="2877427" y="3047364"/>
                  <a:pt x="2582843" y="3063592"/>
                  <a:pt x="2423787" y="3052571"/>
                </a:cubicBezTo>
                <a:cubicBezTo>
                  <a:pt x="2264731" y="3041550"/>
                  <a:pt x="2018847" y="3034244"/>
                  <a:pt x="1874276" y="3052571"/>
                </a:cubicBezTo>
                <a:cubicBezTo>
                  <a:pt x="1729705" y="3070898"/>
                  <a:pt x="1519609" y="3081758"/>
                  <a:pt x="1254614" y="3052571"/>
                </a:cubicBezTo>
                <a:cubicBezTo>
                  <a:pt x="989619" y="3023384"/>
                  <a:pt x="974993" y="3062452"/>
                  <a:pt x="740178" y="3052571"/>
                </a:cubicBezTo>
                <a:cubicBezTo>
                  <a:pt x="505363" y="3042690"/>
                  <a:pt x="311070" y="3036972"/>
                  <a:pt x="120516" y="3052571"/>
                </a:cubicBezTo>
                <a:cubicBezTo>
                  <a:pt x="62931" y="3055650"/>
                  <a:pt x="-6904" y="2984913"/>
                  <a:pt x="0" y="2932055"/>
                </a:cubicBezTo>
                <a:cubicBezTo>
                  <a:pt x="-6552" y="2747202"/>
                  <a:pt x="-3883" y="2614429"/>
                  <a:pt x="0" y="2341632"/>
                </a:cubicBezTo>
                <a:cubicBezTo>
                  <a:pt x="3883" y="2068835"/>
                  <a:pt x="30656" y="1896679"/>
                  <a:pt x="0" y="1723093"/>
                </a:cubicBezTo>
                <a:cubicBezTo>
                  <a:pt x="-30656" y="1549507"/>
                  <a:pt x="-25009" y="1365810"/>
                  <a:pt x="0" y="1188901"/>
                </a:cubicBezTo>
                <a:cubicBezTo>
                  <a:pt x="25009" y="1011992"/>
                  <a:pt x="23241" y="819728"/>
                  <a:pt x="0" y="682824"/>
                </a:cubicBezTo>
                <a:cubicBezTo>
                  <a:pt x="-23241" y="545920"/>
                  <a:pt x="1908" y="279220"/>
                  <a:pt x="0" y="120516"/>
                </a:cubicBezTo>
                <a:close/>
              </a:path>
              <a:path w="3748552" h="3052571" stroke="0" extrusionOk="0">
                <a:moveTo>
                  <a:pt x="0" y="120516"/>
                </a:moveTo>
                <a:cubicBezTo>
                  <a:pt x="-6968" y="49659"/>
                  <a:pt x="42356" y="4354"/>
                  <a:pt x="120516" y="0"/>
                </a:cubicBezTo>
                <a:cubicBezTo>
                  <a:pt x="349419" y="18034"/>
                  <a:pt x="447964" y="31712"/>
                  <a:pt x="775253" y="0"/>
                </a:cubicBezTo>
                <a:cubicBezTo>
                  <a:pt x="1102542" y="-31712"/>
                  <a:pt x="1159652" y="14828"/>
                  <a:pt x="1324765" y="0"/>
                </a:cubicBezTo>
                <a:cubicBezTo>
                  <a:pt x="1489878" y="-14828"/>
                  <a:pt x="1622902" y="-723"/>
                  <a:pt x="1839201" y="0"/>
                </a:cubicBezTo>
                <a:cubicBezTo>
                  <a:pt x="2055500" y="723"/>
                  <a:pt x="2181327" y="-26358"/>
                  <a:pt x="2458863" y="0"/>
                </a:cubicBezTo>
                <a:cubicBezTo>
                  <a:pt x="2736399" y="26358"/>
                  <a:pt x="2806150" y="-1301"/>
                  <a:pt x="3008374" y="0"/>
                </a:cubicBezTo>
                <a:cubicBezTo>
                  <a:pt x="3210598" y="1301"/>
                  <a:pt x="3455391" y="-13126"/>
                  <a:pt x="3628036" y="0"/>
                </a:cubicBezTo>
                <a:cubicBezTo>
                  <a:pt x="3692923" y="-15942"/>
                  <a:pt x="3741911" y="63186"/>
                  <a:pt x="3748552" y="120516"/>
                </a:cubicBezTo>
                <a:cubicBezTo>
                  <a:pt x="3755545" y="302466"/>
                  <a:pt x="3746921" y="489075"/>
                  <a:pt x="3748552" y="626593"/>
                </a:cubicBezTo>
                <a:cubicBezTo>
                  <a:pt x="3750183" y="764111"/>
                  <a:pt x="3748449" y="979603"/>
                  <a:pt x="3748552" y="1188901"/>
                </a:cubicBezTo>
                <a:cubicBezTo>
                  <a:pt x="3748655" y="1398199"/>
                  <a:pt x="3755995" y="1546360"/>
                  <a:pt x="3748552" y="1751209"/>
                </a:cubicBezTo>
                <a:cubicBezTo>
                  <a:pt x="3741109" y="1956058"/>
                  <a:pt x="3756661" y="2045455"/>
                  <a:pt x="3748552" y="2285401"/>
                </a:cubicBezTo>
                <a:cubicBezTo>
                  <a:pt x="3740443" y="2525347"/>
                  <a:pt x="3758588" y="2769237"/>
                  <a:pt x="3748552" y="2932055"/>
                </a:cubicBezTo>
                <a:cubicBezTo>
                  <a:pt x="3757418" y="2987608"/>
                  <a:pt x="3692339" y="3051699"/>
                  <a:pt x="3628036" y="3052571"/>
                </a:cubicBezTo>
                <a:cubicBezTo>
                  <a:pt x="3371958" y="3045475"/>
                  <a:pt x="3176820" y="3071720"/>
                  <a:pt x="3043449" y="3052571"/>
                </a:cubicBezTo>
                <a:cubicBezTo>
                  <a:pt x="2910078" y="3033422"/>
                  <a:pt x="2696012" y="3080033"/>
                  <a:pt x="2388712" y="3052571"/>
                </a:cubicBezTo>
                <a:cubicBezTo>
                  <a:pt x="2081412" y="3025109"/>
                  <a:pt x="1923955" y="3080585"/>
                  <a:pt x="1804126" y="3052571"/>
                </a:cubicBezTo>
                <a:cubicBezTo>
                  <a:pt x="1684297" y="3024557"/>
                  <a:pt x="1442297" y="3038022"/>
                  <a:pt x="1324765" y="3052571"/>
                </a:cubicBezTo>
                <a:cubicBezTo>
                  <a:pt x="1207233" y="3067120"/>
                  <a:pt x="1052042" y="3054385"/>
                  <a:pt x="810328" y="3052571"/>
                </a:cubicBezTo>
                <a:cubicBezTo>
                  <a:pt x="568614" y="3050757"/>
                  <a:pt x="460781" y="3032701"/>
                  <a:pt x="120516" y="3052571"/>
                </a:cubicBezTo>
                <a:cubicBezTo>
                  <a:pt x="55804" y="3052180"/>
                  <a:pt x="795" y="3006167"/>
                  <a:pt x="0" y="2932055"/>
                </a:cubicBezTo>
                <a:cubicBezTo>
                  <a:pt x="-18822" y="2758399"/>
                  <a:pt x="-18206" y="2581896"/>
                  <a:pt x="0" y="2425978"/>
                </a:cubicBezTo>
                <a:cubicBezTo>
                  <a:pt x="18206" y="2270060"/>
                  <a:pt x="-21882" y="2064847"/>
                  <a:pt x="0" y="1948016"/>
                </a:cubicBezTo>
                <a:cubicBezTo>
                  <a:pt x="21882" y="1831185"/>
                  <a:pt x="11438" y="1609937"/>
                  <a:pt x="0" y="1470055"/>
                </a:cubicBezTo>
                <a:cubicBezTo>
                  <a:pt x="-11438" y="1330173"/>
                  <a:pt x="9055" y="1146802"/>
                  <a:pt x="0" y="907747"/>
                </a:cubicBezTo>
                <a:cubicBezTo>
                  <a:pt x="-9055" y="668692"/>
                  <a:pt x="-7236" y="336999"/>
                  <a:pt x="0" y="120516"/>
                </a:cubicBezTo>
                <a:close/>
              </a:path>
            </a:pathLst>
          </a:custGeom>
          <a:solidFill>
            <a:srgbClr val="FFFF00"/>
          </a:solidFill>
          <a:ln w="762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ysClr val="windowText" lastClr="000000"/>
                </a:solidFill>
                <a:latin typeface="Felt" pitchFamily="2" charset="0"/>
              </a:rPr>
              <a:t>K P I</a:t>
            </a: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726B343-5EDC-B9BD-6A58-8E425DC0380C}"/>
              </a:ext>
            </a:extLst>
          </p:cNvPr>
          <p:cNvSpPr/>
          <p:nvPr/>
        </p:nvSpPr>
        <p:spPr>
          <a:xfrm>
            <a:off x="3875824" y="1748366"/>
            <a:ext cx="7755198" cy="1680634"/>
          </a:xfrm>
          <a:custGeom>
            <a:avLst/>
            <a:gdLst>
              <a:gd name="connsiteX0" fmla="*/ 0 w 7755198"/>
              <a:gd name="connsiteY0" fmla="*/ 66351 h 1680634"/>
              <a:gd name="connsiteX1" fmla="*/ 66351 w 7755198"/>
              <a:gd name="connsiteY1" fmla="*/ 0 h 1680634"/>
              <a:gd name="connsiteX2" fmla="*/ 606855 w 7755198"/>
              <a:gd name="connsiteY2" fmla="*/ 0 h 1680634"/>
              <a:gd name="connsiteX3" fmla="*/ 1071135 w 7755198"/>
              <a:gd name="connsiteY3" fmla="*/ 0 h 1680634"/>
              <a:gd name="connsiteX4" fmla="*/ 1611639 w 7755198"/>
              <a:gd name="connsiteY4" fmla="*/ 0 h 1680634"/>
              <a:gd name="connsiteX5" fmla="*/ 2228368 w 7755198"/>
              <a:gd name="connsiteY5" fmla="*/ 0 h 1680634"/>
              <a:gd name="connsiteX6" fmla="*/ 2921322 w 7755198"/>
              <a:gd name="connsiteY6" fmla="*/ 0 h 1680634"/>
              <a:gd name="connsiteX7" fmla="*/ 3461826 w 7755198"/>
              <a:gd name="connsiteY7" fmla="*/ 0 h 1680634"/>
              <a:gd name="connsiteX8" fmla="*/ 4307231 w 7755198"/>
              <a:gd name="connsiteY8" fmla="*/ 0 h 1680634"/>
              <a:gd name="connsiteX9" fmla="*/ 5000185 w 7755198"/>
              <a:gd name="connsiteY9" fmla="*/ 0 h 1680634"/>
              <a:gd name="connsiteX10" fmla="*/ 5845589 w 7755198"/>
              <a:gd name="connsiteY10" fmla="*/ 0 h 1680634"/>
              <a:gd name="connsiteX11" fmla="*/ 6614768 w 7755198"/>
              <a:gd name="connsiteY11" fmla="*/ 0 h 1680634"/>
              <a:gd name="connsiteX12" fmla="*/ 7688847 w 7755198"/>
              <a:gd name="connsiteY12" fmla="*/ 0 h 1680634"/>
              <a:gd name="connsiteX13" fmla="*/ 7755198 w 7755198"/>
              <a:gd name="connsiteY13" fmla="*/ 66351 h 1680634"/>
              <a:gd name="connsiteX14" fmla="*/ 7755198 w 7755198"/>
              <a:gd name="connsiteY14" fmla="*/ 566849 h 1680634"/>
              <a:gd name="connsiteX15" fmla="*/ 7755198 w 7755198"/>
              <a:gd name="connsiteY15" fmla="*/ 1036388 h 1680634"/>
              <a:gd name="connsiteX16" fmla="*/ 7755198 w 7755198"/>
              <a:gd name="connsiteY16" fmla="*/ 1614283 h 1680634"/>
              <a:gd name="connsiteX17" fmla="*/ 7688847 w 7755198"/>
              <a:gd name="connsiteY17" fmla="*/ 1680634 h 1680634"/>
              <a:gd name="connsiteX18" fmla="*/ 6843443 w 7755198"/>
              <a:gd name="connsiteY18" fmla="*/ 1680634 h 1680634"/>
              <a:gd name="connsiteX19" fmla="*/ 6302939 w 7755198"/>
              <a:gd name="connsiteY19" fmla="*/ 1680634 h 1680634"/>
              <a:gd name="connsiteX20" fmla="*/ 5609984 w 7755198"/>
              <a:gd name="connsiteY20" fmla="*/ 1680634 h 1680634"/>
              <a:gd name="connsiteX21" fmla="*/ 4840805 w 7755198"/>
              <a:gd name="connsiteY21" fmla="*/ 1680634 h 1680634"/>
              <a:gd name="connsiteX22" fmla="*/ 3995401 w 7755198"/>
              <a:gd name="connsiteY22" fmla="*/ 1680634 h 1680634"/>
              <a:gd name="connsiteX23" fmla="*/ 3226222 w 7755198"/>
              <a:gd name="connsiteY23" fmla="*/ 1680634 h 1680634"/>
              <a:gd name="connsiteX24" fmla="*/ 2380818 w 7755198"/>
              <a:gd name="connsiteY24" fmla="*/ 1680634 h 1680634"/>
              <a:gd name="connsiteX25" fmla="*/ 1611639 w 7755198"/>
              <a:gd name="connsiteY25" fmla="*/ 1680634 h 1680634"/>
              <a:gd name="connsiteX26" fmla="*/ 1071135 w 7755198"/>
              <a:gd name="connsiteY26" fmla="*/ 1680634 h 1680634"/>
              <a:gd name="connsiteX27" fmla="*/ 66351 w 7755198"/>
              <a:gd name="connsiteY27" fmla="*/ 1680634 h 1680634"/>
              <a:gd name="connsiteX28" fmla="*/ 0 w 7755198"/>
              <a:gd name="connsiteY28" fmla="*/ 1614283 h 1680634"/>
              <a:gd name="connsiteX29" fmla="*/ 0 w 7755198"/>
              <a:gd name="connsiteY29" fmla="*/ 1082826 h 1680634"/>
              <a:gd name="connsiteX30" fmla="*/ 0 w 7755198"/>
              <a:gd name="connsiteY30" fmla="*/ 597808 h 1680634"/>
              <a:gd name="connsiteX31" fmla="*/ 0 w 7755198"/>
              <a:gd name="connsiteY31" fmla="*/ 66351 h 16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55198" h="1680634" fill="none" extrusionOk="0">
                <a:moveTo>
                  <a:pt x="0" y="66351"/>
                </a:moveTo>
                <a:cubicBezTo>
                  <a:pt x="439" y="27791"/>
                  <a:pt x="27140" y="-83"/>
                  <a:pt x="66351" y="0"/>
                </a:cubicBezTo>
                <a:cubicBezTo>
                  <a:pt x="223745" y="-19221"/>
                  <a:pt x="377109" y="-16650"/>
                  <a:pt x="606855" y="0"/>
                </a:cubicBezTo>
                <a:cubicBezTo>
                  <a:pt x="836601" y="16650"/>
                  <a:pt x="952442" y="-8052"/>
                  <a:pt x="1071135" y="0"/>
                </a:cubicBezTo>
                <a:cubicBezTo>
                  <a:pt x="1189828" y="8052"/>
                  <a:pt x="1349214" y="19159"/>
                  <a:pt x="1611639" y="0"/>
                </a:cubicBezTo>
                <a:cubicBezTo>
                  <a:pt x="1874064" y="-19159"/>
                  <a:pt x="1950748" y="4822"/>
                  <a:pt x="2228368" y="0"/>
                </a:cubicBezTo>
                <a:cubicBezTo>
                  <a:pt x="2505988" y="-4822"/>
                  <a:pt x="2729131" y="24122"/>
                  <a:pt x="2921322" y="0"/>
                </a:cubicBezTo>
                <a:cubicBezTo>
                  <a:pt x="3113513" y="-24122"/>
                  <a:pt x="3299399" y="-2967"/>
                  <a:pt x="3461826" y="0"/>
                </a:cubicBezTo>
                <a:cubicBezTo>
                  <a:pt x="3624253" y="2967"/>
                  <a:pt x="4076288" y="10186"/>
                  <a:pt x="4307231" y="0"/>
                </a:cubicBezTo>
                <a:cubicBezTo>
                  <a:pt x="4538175" y="-10186"/>
                  <a:pt x="4749658" y="-32296"/>
                  <a:pt x="5000185" y="0"/>
                </a:cubicBezTo>
                <a:cubicBezTo>
                  <a:pt x="5250712" y="32296"/>
                  <a:pt x="5506117" y="-23241"/>
                  <a:pt x="5845589" y="0"/>
                </a:cubicBezTo>
                <a:cubicBezTo>
                  <a:pt x="6185061" y="23241"/>
                  <a:pt x="6301323" y="24673"/>
                  <a:pt x="6614768" y="0"/>
                </a:cubicBezTo>
                <a:cubicBezTo>
                  <a:pt x="6928213" y="-24673"/>
                  <a:pt x="7392734" y="-32338"/>
                  <a:pt x="7688847" y="0"/>
                </a:cubicBezTo>
                <a:cubicBezTo>
                  <a:pt x="7730106" y="791"/>
                  <a:pt x="7749176" y="31909"/>
                  <a:pt x="7755198" y="66351"/>
                </a:cubicBezTo>
                <a:cubicBezTo>
                  <a:pt x="7753875" y="282711"/>
                  <a:pt x="7758342" y="446114"/>
                  <a:pt x="7755198" y="566849"/>
                </a:cubicBezTo>
                <a:cubicBezTo>
                  <a:pt x="7752054" y="687584"/>
                  <a:pt x="7769985" y="866571"/>
                  <a:pt x="7755198" y="1036388"/>
                </a:cubicBezTo>
                <a:cubicBezTo>
                  <a:pt x="7740411" y="1206205"/>
                  <a:pt x="7727040" y="1325680"/>
                  <a:pt x="7755198" y="1614283"/>
                </a:cubicBezTo>
                <a:cubicBezTo>
                  <a:pt x="7755668" y="1649278"/>
                  <a:pt x="7721905" y="1674258"/>
                  <a:pt x="7688847" y="1680634"/>
                </a:cubicBezTo>
                <a:cubicBezTo>
                  <a:pt x="7375302" y="1710400"/>
                  <a:pt x="7177776" y="1685774"/>
                  <a:pt x="6843443" y="1680634"/>
                </a:cubicBezTo>
                <a:cubicBezTo>
                  <a:pt x="6509110" y="1675494"/>
                  <a:pt x="6500755" y="1682852"/>
                  <a:pt x="6302939" y="1680634"/>
                </a:cubicBezTo>
                <a:cubicBezTo>
                  <a:pt x="6105123" y="1678416"/>
                  <a:pt x="5884957" y="1650499"/>
                  <a:pt x="5609984" y="1680634"/>
                </a:cubicBezTo>
                <a:cubicBezTo>
                  <a:pt x="5335011" y="1710769"/>
                  <a:pt x="5120692" y="1690930"/>
                  <a:pt x="4840805" y="1680634"/>
                </a:cubicBezTo>
                <a:cubicBezTo>
                  <a:pt x="4560918" y="1670338"/>
                  <a:pt x="4185743" y="1656499"/>
                  <a:pt x="3995401" y="1680634"/>
                </a:cubicBezTo>
                <a:cubicBezTo>
                  <a:pt x="3805059" y="1704769"/>
                  <a:pt x="3531753" y="1714825"/>
                  <a:pt x="3226222" y="1680634"/>
                </a:cubicBezTo>
                <a:cubicBezTo>
                  <a:pt x="2920691" y="1646443"/>
                  <a:pt x="2640647" y="1680825"/>
                  <a:pt x="2380818" y="1680634"/>
                </a:cubicBezTo>
                <a:cubicBezTo>
                  <a:pt x="2120989" y="1680443"/>
                  <a:pt x="1796159" y="1693686"/>
                  <a:pt x="1611639" y="1680634"/>
                </a:cubicBezTo>
                <a:cubicBezTo>
                  <a:pt x="1427119" y="1667582"/>
                  <a:pt x="1199720" y="1665646"/>
                  <a:pt x="1071135" y="1680634"/>
                </a:cubicBezTo>
                <a:cubicBezTo>
                  <a:pt x="942550" y="1695622"/>
                  <a:pt x="546906" y="1694025"/>
                  <a:pt x="66351" y="1680634"/>
                </a:cubicBezTo>
                <a:cubicBezTo>
                  <a:pt x="33106" y="1681158"/>
                  <a:pt x="1434" y="1653128"/>
                  <a:pt x="0" y="1614283"/>
                </a:cubicBezTo>
                <a:cubicBezTo>
                  <a:pt x="-21235" y="1452333"/>
                  <a:pt x="6123" y="1318273"/>
                  <a:pt x="0" y="1082826"/>
                </a:cubicBezTo>
                <a:cubicBezTo>
                  <a:pt x="-6123" y="847379"/>
                  <a:pt x="-19852" y="709567"/>
                  <a:pt x="0" y="597808"/>
                </a:cubicBezTo>
                <a:cubicBezTo>
                  <a:pt x="19852" y="486049"/>
                  <a:pt x="-17430" y="315953"/>
                  <a:pt x="0" y="66351"/>
                </a:cubicBezTo>
                <a:close/>
              </a:path>
              <a:path w="7755198" h="1680634" stroke="0" extrusionOk="0">
                <a:moveTo>
                  <a:pt x="0" y="66351"/>
                </a:moveTo>
                <a:cubicBezTo>
                  <a:pt x="-4548" y="26901"/>
                  <a:pt x="25213" y="1686"/>
                  <a:pt x="66351" y="0"/>
                </a:cubicBezTo>
                <a:cubicBezTo>
                  <a:pt x="370696" y="37188"/>
                  <a:pt x="550934" y="37024"/>
                  <a:pt x="911755" y="0"/>
                </a:cubicBezTo>
                <a:cubicBezTo>
                  <a:pt x="1272576" y="-37024"/>
                  <a:pt x="1254065" y="-27143"/>
                  <a:pt x="1528484" y="0"/>
                </a:cubicBezTo>
                <a:cubicBezTo>
                  <a:pt x="1802903" y="27143"/>
                  <a:pt x="1948637" y="-10923"/>
                  <a:pt x="2068989" y="0"/>
                </a:cubicBezTo>
                <a:cubicBezTo>
                  <a:pt x="2189341" y="10923"/>
                  <a:pt x="2683597" y="-36492"/>
                  <a:pt x="2838168" y="0"/>
                </a:cubicBezTo>
                <a:cubicBezTo>
                  <a:pt x="2992739" y="36492"/>
                  <a:pt x="3320030" y="-20326"/>
                  <a:pt x="3454897" y="0"/>
                </a:cubicBezTo>
                <a:cubicBezTo>
                  <a:pt x="3589764" y="20326"/>
                  <a:pt x="3912308" y="23373"/>
                  <a:pt x="4300301" y="0"/>
                </a:cubicBezTo>
                <a:cubicBezTo>
                  <a:pt x="4688294" y="-23373"/>
                  <a:pt x="4715930" y="13385"/>
                  <a:pt x="4840805" y="0"/>
                </a:cubicBezTo>
                <a:cubicBezTo>
                  <a:pt x="4965680" y="-13385"/>
                  <a:pt x="5324059" y="-19231"/>
                  <a:pt x="5686209" y="0"/>
                </a:cubicBezTo>
                <a:cubicBezTo>
                  <a:pt x="6048359" y="19231"/>
                  <a:pt x="5963390" y="22433"/>
                  <a:pt x="6150489" y="0"/>
                </a:cubicBezTo>
                <a:cubicBezTo>
                  <a:pt x="6337588" y="-22433"/>
                  <a:pt x="6568905" y="31019"/>
                  <a:pt x="6843443" y="0"/>
                </a:cubicBezTo>
                <a:cubicBezTo>
                  <a:pt x="7117981" y="-31019"/>
                  <a:pt x="7398571" y="30431"/>
                  <a:pt x="7688847" y="0"/>
                </a:cubicBezTo>
                <a:cubicBezTo>
                  <a:pt x="7727443" y="-1928"/>
                  <a:pt x="7756896" y="28611"/>
                  <a:pt x="7755198" y="66351"/>
                </a:cubicBezTo>
                <a:cubicBezTo>
                  <a:pt x="7743893" y="232949"/>
                  <a:pt x="7748633" y="371162"/>
                  <a:pt x="7755198" y="582328"/>
                </a:cubicBezTo>
                <a:cubicBezTo>
                  <a:pt x="7761763" y="793494"/>
                  <a:pt x="7757040" y="871086"/>
                  <a:pt x="7755198" y="1067347"/>
                </a:cubicBezTo>
                <a:cubicBezTo>
                  <a:pt x="7753356" y="1263608"/>
                  <a:pt x="7732466" y="1373931"/>
                  <a:pt x="7755198" y="1614283"/>
                </a:cubicBezTo>
                <a:cubicBezTo>
                  <a:pt x="7753957" y="1648399"/>
                  <a:pt x="7726084" y="1672627"/>
                  <a:pt x="7688847" y="1680634"/>
                </a:cubicBezTo>
                <a:cubicBezTo>
                  <a:pt x="7519927" y="1675344"/>
                  <a:pt x="7257631" y="1665162"/>
                  <a:pt x="6919668" y="1680634"/>
                </a:cubicBezTo>
                <a:cubicBezTo>
                  <a:pt x="6581705" y="1696106"/>
                  <a:pt x="6553147" y="1660749"/>
                  <a:pt x="6379164" y="1680634"/>
                </a:cubicBezTo>
                <a:cubicBezTo>
                  <a:pt x="6205181" y="1700519"/>
                  <a:pt x="5858481" y="1683131"/>
                  <a:pt x="5533759" y="1680634"/>
                </a:cubicBezTo>
                <a:cubicBezTo>
                  <a:pt x="5209038" y="1678137"/>
                  <a:pt x="5144608" y="1662098"/>
                  <a:pt x="4840805" y="1680634"/>
                </a:cubicBezTo>
                <a:cubicBezTo>
                  <a:pt x="4537002" y="1699170"/>
                  <a:pt x="4465491" y="1692353"/>
                  <a:pt x="4300301" y="1680634"/>
                </a:cubicBezTo>
                <a:cubicBezTo>
                  <a:pt x="4135111" y="1668915"/>
                  <a:pt x="3938474" y="1665497"/>
                  <a:pt x="3607347" y="1680634"/>
                </a:cubicBezTo>
                <a:cubicBezTo>
                  <a:pt x="3276220" y="1695771"/>
                  <a:pt x="3314286" y="1677202"/>
                  <a:pt x="3143068" y="1680634"/>
                </a:cubicBezTo>
                <a:cubicBezTo>
                  <a:pt x="2971850" y="1684066"/>
                  <a:pt x="2798839" y="1682062"/>
                  <a:pt x="2678788" y="1680634"/>
                </a:cubicBezTo>
                <a:cubicBezTo>
                  <a:pt x="2558737" y="1679206"/>
                  <a:pt x="2196686" y="1673036"/>
                  <a:pt x="1985834" y="1680634"/>
                </a:cubicBezTo>
                <a:cubicBezTo>
                  <a:pt x="1774982" y="1688232"/>
                  <a:pt x="1555069" y="1662269"/>
                  <a:pt x="1445330" y="1680634"/>
                </a:cubicBezTo>
                <a:cubicBezTo>
                  <a:pt x="1335591" y="1698999"/>
                  <a:pt x="1053786" y="1699432"/>
                  <a:pt x="676151" y="1680634"/>
                </a:cubicBezTo>
                <a:cubicBezTo>
                  <a:pt x="298516" y="1661836"/>
                  <a:pt x="277561" y="1673956"/>
                  <a:pt x="66351" y="1680634"/>
                </a:cubicBezTo>
                <a:cubicBezTo>
                  <a:pt x="28138" y="1685521"/>
                  <a:pt x="-484" y="1649405"/>
                  <a:pt x="0" y="1614283"/>
                </a:cubicBezTo>
                <a:cubicBezTo>
                  <a:pt x="12272" y="1434767"/>
                  <a:pt x="14241" y="1312500"/>
                  <a:pt x="0" y="1098306"/>
                </a:cubicBezTo>
                <a:cubicBezTo>
                  <a:pt x="-14241" y="884112"/>
                  <a:pt x="-18464" y="802252"/>
                  <a:pt x="0" y="613287"/>
                </a:cubicBezTo>
                <a:cubicBezTo>
                  <a:pt x="18464" y="424322"/>
                  <a:pt x="2157" y="286524"/>
                  <a:pt x="0" y="66351"/>
                </a:cubicBezTo>
                <a:close/>
              </a:path>
            </a:pathLst>
          </a:custGeom>
          <a:noFill/>
          <a:ln w="762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>
                <a:solidFill>
                  <a:sysClr val="windowText" lastClr="000000"/>
                </a:solidFill>
                <a:latin typeface="Felt" pitchFamily="2" charset="0"/>
              </a:rPr>
              <a:t>PERGUNTAS DE NEGOCIO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82482B9A-BAFB-1E5F-9A4B-3117A38FE754}"/>
              </a:ext>
            </a:extLst>
          </p:cNvPr>
          <p:cNvCxnSpPr/>
          <p:nvPr/>
        </p:nvCxnSpPr>
        <p:spPr>
          <a:xfrm>
            <a:off x="3875824" y="3429000"/>
            <a:ext cx="775519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tângulo: Cantos Arredondados 21">
            <a:extLst>
              <a:ext uri="{FF2B5EF4-FFF2-40B4-BE49-F238E27FC236}">
                <a16:creationId xmlns:a16="http://schemas.microsoft.com/office/drawing/2014/main" id="{BC011118-E659-4F4E-6347-6EF444B4F548}"/>
              </a:ext>
            </a:extLst>
          </p:cNvPr>
          <p:cNvSpPr/>
          <p:nvPr/>
        </p:nvSpPr>
        <p:spPr>
          <a:xfrm>
            <a:off x="3390080" y="3549980"/>
            <a:ext cx="7755198" cy="1680634"/>
          </a:xfrm>
          <a:custGeom>
            <a:avLst/>
            <a:gdLst>
              <a:gd name="connsiteX0" fmla="*/ 0 w 7755198"/>
              <a:gd name="connsiteY0" fmla="*/ 66351 h 1680634"/>
              <a:gd name="connsiteX1" fmla="*/ 66351 w 7755198"/>
              <a:gd name="connsiteY1" fmla="*/ 0 h 1680634"/>
              <a:gd name="connsiteX2" fmla="*/ 606855 w 7755198"/>
              <a:gd name="connsiteY2" fmla="*/ 0 h 1680634"/>
              <a:gd name="connsiteX3" fmla="*/ 1071135 w 7755198"/>
              <a:gd name="connsiteY3" fmla="*/ 0 h 1680634"/>
              <a:gd name="connsiteX4" fmla="*/ 1611639 w 7755198"/>
              <a:gd name="connsiteY4" fmla="*/ 0 h 1680634"/>
              <a:gd name="connsiteX5" fmla="*/ 2228368 w 7755198"/>
              <a:gd name="connsiteY5" fmla="*/ 0 h 1680634"/>
              <a:gd name="connsiteX6" fmla="*/ 2921322 w 7755198"/>
              <a:gd name="connsiteY6" fmla="*/ 0 h 1680634"/>
              <a:gd name="connsiteX7" fmla="*/ 3461826 w 7755198"/>
              <a:gd name="connsiteY7" fmla="*/ 0 h 1680634"/>
              <a:gd name="connsiteX8" fmla="*/ 4307231 w 7755198"/>
              <a:gd name="connsiteY8" fmla="*/ 0 h 1680634"/>
              <a:gd name="connsiteX9" fmla="*/ 5000185 w 7755198"/>
              <a:gd name="connsiteY9" fmla="*/ 0 h 1680634"/>
              <a:gd name="connsiteX10" fmla="*/ 5845589 w 7755198"/>
              <a:gd name="connsiteY10" fmla="*/ 0 h 1680634"/>
              <a:gd name="connsiteX11" fmla="*/ 6614768 w 7755198"/>
              <a:gd name="connsiteY11" fmla="*/ 0 h 1680634"/>
              <a:gd name="connsiteX12" fmla="*/ 7688847 w 7755198"/>
              <a:gd name="connsiteY12" fmla="*/ 0 h 1680634"/>
              <a:gd name="connsiteX13" fmla="*/ 7755198 w 7755198"/>
              <a:gd name="connsiteY13" fmla="*/ 66351 h 1680634"/>
              <a:gd name="connsiteX14" fmla="*/ 7755198 w 7755198"/>
              <a:gd name="connsiteY14" fmla="*/ 566849 h 1680634"/>
              <a:gd name="connsiteX15" fmla="*/ 7755198 w 7755198"/>
              <a:gd name="connsiteY15" fmla="*/ 1036388 h 1680634"/>
              <a:gd name="connsiteX16" fmla="*/ 7755198 w 7755198"/>
              <a:gd name="connsiteY16" fmla="*/ 1614283 h 1680634"/>
              <a:gd name="connsiteX17" fmla="*/ 7688847 w 7755198"/>
              <a:gd name="connsiteY17" fmla="*/ 1680634 h 1680634"/>
              <a:gd name="connsiteX18" fmla="*/ 6843443 w 7755198"/>
              <a:gd name="connsiteY18" fmla="*/ 1680634 h 1680634"/>
              <a:gd name="connsiteX19" fmla="*/ 6302939 w 7755198"/>
              <a:gd name="connsiteY19" fmla="*/ 1680634 h 1680634"/>
              <a:gd name="connsiteX20" fmla="*/ 5609984 w 7755198"/>
              <a:gd name="connsiteY20" fmla="*/ 1680634 h 1680634"/>
              <a:gd name="connsiteX21" fmla="*/ 4840805 w 7755198"/>
              <a:gd name="connsiteY21" fmla="*/ 1680634 h 1680634"/>
              <a:gd name="connsiteX22" fmla="*/ 3995401 w 7755198"/>
              <a:gd name="connsiteY22" fmla="*/ 1680634 h 1680634"/>
              <a:gd name="connsiteX23" fmla="*/ 3226222 w 7755198"/>
              <a:gd name="connsiteY23" fmla="*/ 1680634 h 1680634"/>
              <a:gd name="connsiteX24" fmla="*/ 2380818 w 7755198"/>
              <a:gd name="connsiteY24" fmla="*/ 1680634 h 1680634"/>
              <a:gd name="connsiteX25" fmla="*/ 1611639 w 7755198"/>
              <a:gd name="connsiteY25" fmla="*/ 1680634 h 1680634"/>
              <a:gd name="connsiteX26" fmla="*/ 1071135 w 7755198"/>
              <a:gd name="connsiteY26" fmla="*/ 1680634 h 1680634"/>
              <a:gd name="connsiteX27" fmla="*/ 66351 w 7755198"/>
              <a:gd name="connsiteY27" fmla="*/ 1680634 h 1680634"/>
              <a:gd name="connsiteX28" fmla="*/ 0 w 7755198"/>
              <a:gd name="connsiteY28" fmla="*/ 1614283 h 1680634"/>
              <a:gd name="connsiteX29" fmla="*/ 0 w 7755198"/>
              <a:gd name="connsiteY29" fmla="*/ 1082826 h 1680634"/>
              <a:gd name="connsiteX30" fmla="*/ 0 w 7755198"/>
              <a:gd name="connsiteY30" fmla="*/ 597808 h 1680634"/>
              <a:gd name="connsiteX31" fmla="*/ 0 w 7755198"/>
              <a:gd name="connsiteY31" fmla="*/ 66351 h 1680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755198" h="1680634" fill="none" extrusionOk="0">
                <a:moveTo>
                  <a:pt x="0" y="66351"/>
                </a:moveTo>
                <a:cubicBezTo>
                  <a:pt x="439" y="27791"/>
                  <a:pt x="27140" y="-83"/>
                  <a:pt x="66351" y="0"/>
                </a:cubicBezTo>
                <a:cubicBezTo>
                  <a:pt x="223745" y="-19221"/>
                  <a:pt x="377109" y="-16650"/>
                  <a:pt x="606855" y="0"/>
                </a:cubicBezTo>
                <a:cubicBezTo>
                  <a:pt x="836601" y="16650"/>
                  <a:pt x="952442" y="-8052"/>
                  <a:pt x="1071135" y="0"/>
                </a:cubicBezTo>
                <a:cubicBezTo>
                  <a:pt x="1189828" y="8052"/>
                  <a:pt x="1349214" y="19159"/>
                  <a:pt x="1611639" y="0"/>
                </a:cubicBezTo>
                <a:cubicBezTo>
                  <a:pt x="1874064" y="-19159"/>
                  <a:pt x="1950748" y="4822"/>
                  <a:pt x="2228368" y="0"/>
                </a:cubicBezTo>
                <a:cubicBezTo>
                  <a:pt x="2505988" y="-4822"/>
                  <a:pt x="2729131" y="24122"/>
                  <a:pt x="2921322" y="0"/>
                </a:cubicBezTo>
                <a:cubicBezTo>
                  <a:pt x="3113513" y="-24122"/>
                  <a:pt x="3299399" y="-2967"/>
                  <a:pt x="3461826" y="0"/>
                </a:cubicBezTo>
                <a:cubicBezTo>
                  <a:pt x="3624253" y="2967"/>
                  <a:pt x="4076288" y="10186"/>
                  <a:pt x="4307231" y="0"/>
                </a:cubicBezTo>
                <a:cubicBezTo>
                  <a:pt x="4538175" y="-10186"/>
                  <a:pt x="4749658" y="-32296"/>
                  <a:pt x="5000185" y="0"/>
                </a:cubicBezTo>
                <a:cubicBezTo>
                  <a:pt x="5250712" y="32296"/>
                  <a:pt x="5506117" y="-23241"/>
                  <a:pt x="5845589" y="0"/>
                </a:cubicBezTo>
                <a:cubicBezTo>
                  <a:pt x="6185061" y="23241"/>
                  <a:pt x="6301323" y="24673"/>
                  <a:pt x="6614768" y="0"/>
                </a:cubicBezTo>
                <a:cubicBezTo>
                  <a:pt x="6928213" y="-24673"/>
                  <a:pt x="7392734" y="-32338"/>
                  <a:pt x="7688847" y="0"/>
                </a:cubicBezTo>
                <a:cubicBezTo>
                  <a:pt x="7730106" y="791"/>
                  <a:pt x="7749176" y="31909"/>
                  <a:pt x="7755198" y="66351"/>
                </a:cubicBezTo>
                <a:cubicBezTo>
                  <a:pt x="7753875" y="282711"/>
                  <a:pt x="7758342" y="446114"/>
                  <a:pt x="7755198" y="566849"/>
                </a:cubicBezTo>
                <a:cubicBezTo>
                  <a:pt x="7752054" y="687584"/>
                  <a:pt x="7769985" y="866571"/>
                  <a:pt x="7755198" y="1036388"/>
                </a:cubicBezTo>
                <a:cubicBezTo>
                  <a:pt x="7740411" y="1206205"/>
                  <a:pt x="7727040" y="1325680"/>
                  <a:pt x="7755198" y="1614283"/>
                </a:cubicBezTo>
                <a:cubicBezTo>
                  <a:pt x="7755668" y="1649278"/>
                  <a:pt x="7721905" y="1674258"/>
                  <a:pt x="7688847" y="1680634"/>
                </a:cubicBezTo>
                <a:cubicBezTo>
                  <a:pt x="7375302" y="1710400"/>
                  <a:pt x="7177776" y="1685774"/>
                  <a:pt x="6843443" y="1680634"/>
                </a:cubicBezTo>
                <a:cubicBezTo>
                  <a:pt x="6509110" y="1675494"/>
                  <a:pt x="6500755" y="1682852"/>
                  <a:pt x="6302939" y="1680634"/>
                </a:cubicBezTo>
                <a:cubicBezTo>
                  <a:pt x="6105123" y="1678416"/>
                  <a:pt x="5884957" y="1650499"/>
                  <a:pt x="5609984" y="1680634"/>
                </a:cubicBezTo>
                <a:cubicBezTo>
                  <a:pt x="5335011" y="1710769"/>
                  <a:pt x="5120692" y="1690930"/>
                  <a:pt x="4840805" y="1680634"/>
                </a:cubicBezTo>
                <a:cubicBezTo>
                  <a:pt x="4560918" y="1670338"/>
                  <a:pt x="4185743" y="1656499"/>
                  <a:pt x="3995401" y="1680634"/>
                </a:cubicBezTo>
                <a:cubicBezTo>
                  <a:pt x="3805059" y="1704769"/>
                  <a:pt x="3531753" y="1714825"/>
                  <a:pt x="3226222" y="1680634"/>
                </a:cubicBezTo>
                <a:cubicBezTo>
                  <a:pt x="2920691" y="1646443"/>
                  <a:pt x="2640647" y="1680825"/>
                  <a:pt x="2380818" y="1680634"/>
                </a:cubicBezTo>
                <a:cubicBezTo>
                  <a:pt x="2120989" y="1680443"/>
                  <a:pt x="1796159" y="1693686"/>
                  <a:pt x="1611639" y="1680634"/>
                </a:cubicBezTo>
                <a:cubicBezTo>
                  <a:pt x="1427119" y="1667582"/>
                  <a:pt x="1199720" y="1665646"/>
                  <a:pt x="1071135" y="1680634"/>
                </a:cubicBezTo>
                <a:cubicBezTo>
                  <a:pt x="942550" y="1695622"/>
                  <a:pt x="546906" y="1694025"/>
                  <a:pt x="66351" y="1680634"/>
                </a:cubicBezTo>
                <a:cubicBezTo>
                  <a:pt x="33106" y="1681158"/>
                  <a:pt x="1434" y="1653128"/>
                  <a:pt x="0" y="1614283"/>
                </a:cubicBezTo>
                <a:cubicBezTo>
                  <a:pt x="-21235" y="1452333"/>
                  <a:pt x="6123" y="1318273"/>
                  <a:pt x="0" y="1082826"/>
                </a:cubicBezTo>
                <a:cubicBezTo>
                  <a:pt x="-6123" y="847379"/>
                  <a:pt x="-19852" y="709567"/>
                  <a:pt x="0" y="597808"/>
                </a:cubicBezTo>
                <a:cubicBezTo>
                  <a:pt x="19852" y="486049"/>
                  <a:pt x="-17430" y="315953"/>
                  <a:pt x="0" y="66351"/>
                </a:cubicBezTo>
                <a:close/>
              </a:path>
              <a:path w="7755198" h="1680634" stroke="0" extrusionOk="0">
                <a:moveTo>
                  <a:pt x="0" y="66351"/>
                </a:moveTo>
                <a:cubicBezTo>
                  <a:pt x="-4548" y="26901"/>
                  <a:pt x="25213" y="1686"/>
                  <a:pt x="66351" y="0"/>
                </a:cubicBezTo>
                <a:cubicBezTo>
                  <a:pt x="370696" y="37188"/>
                  <a:pt x="550934" y="37024"/>
                  <a:pt x="911755" y="0"/>
                </a:cubicBezTo>
                <a:cubicBezTo>
                  <a:pt x="1272576" y="-37024"/>
                  <a:pt x="1254065" y="-27143"/>
                  <a:pt x="1528484" y="0"/>
                </a:cubicBezTo>
                <a:cubicBezTo>
                  <a:pt x="1802903" y="27143"/>
                  <a:pt x="1948637" y="-10923"/>
                  <a:pt x="2068989" y="0"/>
                </a:cubicBezTo>
                <a:cubicBezTo>
                  <a:pt x="2189341" y="10923"/>
                  <a:pt x="2683597" y="-36492"/>
                  <a:pt x="2838168" y="0"/>
                </a:cubicBezTo>
                <a:cubicBezTo>
                  <a:pt x="2992739" y="36492"/>
                  <a:pt x="3320030" y="-20326"/>
                  <a:pt x="3454897" y="0"/>
                </a:cubicBezTo>
                <a:cubicBezTo>
                  <a:pt x="3589764" y="20326"/>
                  <a:pt x="3912308" y="23373"/>
                  <a:pt x="4300301" y="0"/>
                </a:cubicBezTo>
                <a:cubicBezTo>
                  <a:pt x="4688294" y="-23373"/>
                  <a:pt x="4715930" y="13385"/>
                  <a:pt x="4840805" y="0"/>
                </a:cubicBezTo>
                <a:cubicBezTo>
                  <a:pt x="4965680" y="-13385"/>
                  <a:pt x="5324059" y="-19231"/>
                  <a:pt x="5686209" y="0"/>
                </a:cubicBezTo>
                <a:cubicBezTo>
                  <a:pt x="6048359" y="19231"/>
                  <a:pt x="5963390" y="22433"/>
                  <a:pt x="6150489" y="0"/>
                </a:cubicBezTo>
                <a:cubicBezTo>
                  <a:pt x="6337588" y="-22433"/>
                  <a:pt x="6568905" y="31019"/>
                  <a:pt x="6843443" y="0"/>
                </a:cubicBezTo>
                <a:cubicBezTo>
                  <a:pt x="7117981" y="-31019"/>
                  <a:pt x="7398571" y="30431"/>
                  <a:pt x="7688847" y="0"/>
                </a:cubicBezTo>
                <a:cubicBezTo>
                  <a:pt x="7727443" y="-1928"/>
                  <a:pt x="7756896" y="28611"/>
                  <a:pt x="7755198" y="66351"/>
                </a:cubicBezTo>
                <a:cubicBezTo>
                  <a:pt x="7743893" y="232949"/>
                  <a:pt x="7748633" y="371162"/>
                  <a:pt x="7755198" y="582328"/>
                </a:cubicBezTo>
                <a:cubicBezTo>
                  <a:pt x="7761763" y="793494"/>
                  <a:pt x="7757040" y="871086"/>
                  <a:pt x="7755198" y="1067347"/>
                </a:cubicBezTo>
                <a:cubicBezTo>
                  <a:pt x="7753356" y="1263608"/>
                  <a:pt x="7732466" y="1373931"/>
                  <a:pt x="7755198" y="1614283"/>
                </a:cubicBezTo>
                <a:cubicBezTo>
                  <a:pt x="7753957" y="1648399"/>
                  <a:pt x="7726084" y="1672627"/>
                  <a:pt x="7688847" y="1680634"/>
                </a:cubicBezTo>
                <a:cubicBezTo>
                  <a:pt x="7519927" y="1675344"/>
                  <a:pt x="7257631" y="1665162"/>
                  <a:pt x="6919668" y="1680634"/>
                </a:cubicBezTo>
                <a:cubicBezTo>
                  <a:pt x="6581705" y="1696106"/>
                  <a:pt x="6553147" y="1660749"/>
                  <a:pt x="6379164" y="1680634"/>
                </a:cubicBezTo>
                <a:cubicBezTo>
                  <a:pt x="6205181" y="1700519"/>
                  <a:pt x="5858481" y="1683131"/>
                  <a:pt x="5533759" y="1680634"/>
                </a:cubicBezTo>
                <a:cubicBezTo>
                  <a:pt x="5209038" y="1678137"/>
                  <a:pt x="5144608" y="1662098"/>
                  <a:pt x="4840805" y="1680634"/>
                </a:cubicBezTo>
                <a:cubicBezTo>
                  <a:pt x="4537002" y="1699170"/>
                  <a:pt x="4465491" y="1692353"/>
                  <a:pt x="4300301" y="1680634"/>
                </a:cubicBezTo>
                <a:cubicBezTo>
                  <a:pt x="4135111" y="1668915"/>
                  <a:pt x="3938474" y="1665497"/>
                  <a:pt x="3607347" y="1680634"/>
                </a:cubicBezTo>
                <a:cubicBezTo>
                  <a:pt x="3276220" y="1695771"/>
                  <a:pt x="3314286" y="1677202"/>
                  <a:pt x="3143068" y="1680634"/>
                </a:cubicBezTo>
                <a:cubicBezTo>
                  <a:pt x="2971850" y="1684066"/>
                  <a:pt x="2798839" y="1682062"/>
                  <a:pt x="2678788" y="1680634"/>
                </a:cubicBezTo>
                <a:cubicBezTo>
                  <a:pt x="2558737" y="1679206"/>
                  <a:pt x="2196686" y="1673036"/>
                  <a:pt x="1985834" y="1680634"/>
                </a:cubicBezTo>
                <a:cubicBezTo>
                  <a:pt x="1774982" y="1688232"/>
                  <a:pt x="1555069" y="1662269"/>
                  <a:pt x="1445330" y="1680634"/>
                </a:cubicBezTo>
                <a:cubicBezTo>
                  <a:pt x="1335591" y="1698999"/>
                  <a:pt x="1053786" y="1699432"/>
                  <a:pt x="676151" y="1680634"/>
                </a:cubicBezTo>
                <a:cubicBezTo>
                  <a:pt x="298516" y="1661836"/>
                  <a:pt x="277561" y="1673956"/>
                  <a:pt x="66351" y="1680634"/>
                </a:cubicBezTo>
                <a:cubicBezTo>
                  <a:pt x="28138" y="1685521"/>
                  <a:pt x="-484" y="1649405"/>
                  <a:pt x="0" y="1614283"/>
                </a:cubicBezTo>
                <a:cubicBezTo>
                  <a:pt x="12272" y="1434767"/>
                  <a:pt x="14241" y="1312500"/>
                  <a:pt x="0" y="1098306"/>
                </a:cubicBezTo>
                <a:cubicBezTo>
                  <a:pt x="-14241" y="884112"/>
                  <a:pt x="-18464" y="802252"/>
                  <a:pt x="0" y="613287"/>
                </a:cubicBezTo>
                <a:cubicBezTo>
                  <a:pt x="18464" y="424322"/>
                  <a:pt x="2157" y="286524"/>
                  <a:pt x="0" y="66351"/>
                </a:cubicBezTo>
                <a:close/>
              </a:path>
            </a:pathLst>
          </a:custGeom>
          <a:noFill/>
          <a:ln w="762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5400" b="1" dirty="0">
                <a:solidFill>
                  <a:sysClr val="windowText" lastClr="000000"/>
                </a:solidFill>
                <a:latin typeface="Felt" pitchFamily="2" charset="0"/>
              </a:rPr>
              <a:t>METRICAS</a:t>
            </a:r>
          </a:p>
        </p:txBody>
      </p:sp>
      <p:pic>
        <p:nvPicPr>
          <p:cNvPr id="23" name="Picture 2" descr="Faq - Free interface icons">
            <a:extLst>
              <a:ext uri="{FF2B5EF4-FFF2-40B4-BE49-F238E27FC236}">
                <a16:creationId xmlns:a16="http://schemas.microsoft.com/office/drawing/2014/main" id="{754626C8-6019-D452-142E-D4486370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151" y="816063"/>
            <a:ext cx="1445118" cy="14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Formula - Free education icons">
            <a:extLst>
              <a:ext uri="{FF2B5EF4-FFF2-40B4-BE49-F238E27FC236}">
                <a16:creationId xmlns:a16="http://schemas.microsoft.com/office/drawing/2014/main" id="{0CC95B28-156D-2BB1-1AFC-38E77A1F7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221" y="3531432"/>
            <a:ext cx="1706456" cy="170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86562C0F-26BD-4BD8-FBAE-384654737A9C}"/>
              </a:ext>
            </a:extLst>
          </p:cNvPr>
          <p:cNvSpPr/>
          <p:nvPr/>
        </p:nvSpPr>
        <p:spPr>
          <a:xfrm>
            <a:off x="5851564" y="4061573"/>
            <a:ext cx="1852010" cy="411578"/>
          </a:xfrm>
          <a:custGeom>
            <a:avLst/>
            <a:gdLst>
              <a:gd name="connsiteX0" fmla="*/ 0 w 1852010"/>
              <a:gd name="connsiteY0" fmla="*/ 16249 h 411578"/>
              <a:gd name="connsiteX1" fmla="*/ 16249 w 1852010"/>
              <a:gd name="connsiteY1" fmla="*/ 0 h 411578"/>
              <a:gd name="connsiteX2" fmla="*/ 659143 w 1852010"/>
              <a:gd name="connsiteY2" fmla="*/ 0 h 411578"/>
              <a:gd name="connsiteX3" fmla="*/ 1247452 w 1852010"/>
              <a:gd name="connsiteY3" fmla="*/ 0 h 411578"/>
              <a:gd name="connsiteX4" fmla="*/ 1835761 w 1852010"/>
              <a:gd name="connsiteY4" fmla="*/ 0 h 411578"/>
              <a:gd name="connsiteX5" fmla="*/ 1852010 w 1852010"/>
              <a:gd name="connsiteY5" fmla="*/ 16249 h 411578"/>
              <a:gd name="connsiteX6" fmla="*/ 1852010 w 1852010"/>
              <a:gd name="connsiteY6" fmla="*/ 395329 h 411578"/>
              <a:gd name="connsiteX7" fmla="*/ 1835761 w 1852010"/>
              <a:gd name="connsiteY7" fmla="*/ 411578 h 411578"/>
              <a:gd name="connsiteX8" fmla="*/ 1265647 w 1852010"/>
              <a:gd name="connsiteY8" fmla="*/ 411578 h 411578"/>
              <a:gd name="connsiteX9" fmla="*/ 659143 w 1852010"/>
              <a:gd name="connsiteY9" fmla="*/ 411578 h 411578"/>
              <a:gd name="connsiteX10" fmla="*/ 16249 w 1852010"/>
              <a:gd name="connsiteY10" fmla="*/ 411578 h 411578"/>
              <a:gd name="connsiteX11" fmla="*/ 0 w 1852010"/>
              <a:gd name="connsiteY11" fmla="*/ 395329 h 411578"/>
              <a:gd name="connsiteX12" fmla="*/ 0 w 1852010"/>
              <a:gd name="connsiteY12" fmla="*/ 16249 h 411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52010" h="411578" extrusionOk="0">
                <a:moveTo>
                  <a:pt x="0" y="16249"/>
                </a:moveTo>
                <a:cubicBezTo>
                  <a:pt x="-866" y="6741"/>
                  <a:pt x="6447" y="311"/>
                  <a:pt x="16249" y="0"/>
                </a:cubicBezTo>
                <a:cubicBezTo>
                  <a:pt x="274860" y="-9249"/>
                  <a:pt x="442509" y="688"/>
                  <a:pt x="659143" y="0"/>
                </a:cubicBezTo>
                <a:cubicBezTo>
                  <a:pt x="875777" y="-688"/>
                  <a:pt x="1057399" y="-7561"/>
                  <a:pt x="1247452" y="0"/>
                </a:cubicBezTo>
                <a:cubicBezTo>
                  <a:pt x="1437505" y="7561"/>
                  <a:pt x="1641797" y="-24116"/>
                  <a:pt x="1835761" y="0"/>
                </a:cubicBezTo>
                <a:cubicBezTo>
                  <a:pt x="1844277" y="-1475"/>
                  <a:pt x="1852276" y="6292"/>
                  <a:pt x="1852010" y="16249"/>
                </a:cubicBezTo>
                <a:cubicBezTo>
                  <a:pt x="1845687" y="182518"/>
                  <a:pt x="1839645" y="278841"/>
                  <a:pt x="1852010" y="395329"/>
                </a:cubicBezTo>
                <a:cubicBezTo>
                  <a:pt x="1851867" y="402936"/>
                  <a:pt x="1844485" y="411925"/>
                  <a:pt x="1835761" y="411578"/>
                </a:cubicBezTo>
                <a:cubicBezTo>
                  <a:pt x="1672329" y="392008"/>
                  <a:pt x="1470224" y="410685"/>
                  <a:pt x="1265647" y="411578"/>
                </a:cubicBezTo>
                <a:cubicBezTo>
                  <a:pt x="1061070" y="412471"/>
                  <a:pt x="849898" y="396431"/>
                  <a:pt x="659143" y="411578"/>
                </a:cubicBezTo>
                <a:cubicBezTo>
                  <a:pt x="468388" y="426725"/>
                  <a:pt x="220544" y="401103"/>
                  <a:pt x="16249" y="411578"/>
                </a:cubicBezTo>
                <a:cubicBezTo>
                  <a:pt x="8122" y="410741"/>
                  <a:pt x="1739" y="403182"/>
                  <a:pt x="0" y="395329"/>
                </a:cubicBezTo>
                <a:cubicBezTo>
                  <a:pt x="8657" y="207674"/>
                  <a:pt x="215" y="157415"/>
                  <a:pt x="0" y="16249"/>
                </a:cubicBezTo>
                <a:close/>
              </a:path>
            </a:pathLst>
          </a:custGeom>
          <a:noFill/>
          <a:ln w="762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>
                      <a:gd name="adj" fmla="val 3948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800" b="1" dirty="0">
                <a:solidFill>
                  <a:schemeClr val="tx1"/>
                </a:solidFill>
                <a:latin typeface="Felt" pitchFamily="2" charset="0"/>
              </a:rPr>
              <a:t>´</a:t>
            </a:r>
          </a:p>
        </p:txBody>
      </p:sp>
    </p:spTree>
    <p:extLst>
      <p:ext uri="{BB962C8B-B14F-4D97-AF65-F5344CB8AC3E}">
        <p14:creationId xmlns:p14="http://schemas.microsoft.com/office/powerpoint/2010/main" val="13999203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88B7D9D-8AD8-E000-5ED4-F940F824AF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0" t="-1278" r="-4560" b="79193"/>
          <a:stretch/>
        </p:blipFill>
        <p:spPr bwMode="auto">
          <a:xfrm>
            <a:off x="831850" y="1838325"/>
            <a:ext cx="5431510" cy="197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98EEE3-3B65-B10F-90F7-7A655EDDB9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67" b="64352"/>
          <a:stretch/>
        </p:blipFill>
        <p:spPr bwMode="auto">
          <a:xfrm>
            <a:off x="6561595" y="2133600"/>
            <a:ext cx="5431510" cy="138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5462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73C49-BD27-3B95-35B5-C9AC1EF09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67EAA65-CEC2-D85D-B178-B4115656E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66" b="50667"/>
          <a:stretch/>
        </p:blipFill>
        <p:spPr bwMode="auto">
          <a:xfrm>
            <a:off x="226554" y="2343150"/>
            <a:ext cx="6942667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7EC72773-D9B7-FA30-77E4-F9503D74E1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3" t="48749" r="3913" b="23890"/>
          <a:stretch/>
        </p:blipFill>
        <p:spPr bwMode="auto">
          <a:xfrm>
            <a:off x="7799846" y="2271712"/>
            <a:ext cx="41656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099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1FA41-44EB-7BFC-5F28-E5A3801A4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EA6E8939-110A-68D4-5E86-DFC9067B54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" t="65666" r="-3263" b="1167"/>
          <a:stretch/>
        </p:blipFill>
        <p:spPr bwMode="auto">
          <a:xfrm>
            <a:off x="2360154" y="1828800"/>
            <a:ext cx="6942667" cy="379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4792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2f90046ec77328b7f86417d2e03b3d33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815006ac2d4f05ee97fdd57e40d8e38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1A1EC01C-9DF0-437B-9EDF-E3D0C9D051C6}"/>
</file>

<file path=customXml/itemProps2.xml><?xml version="1.0" encoding="utf-8"?>
<ds:datastoreItem xmlns:ds="http://schemas.openxmlformats.org/officeDocument/2006/customXml" ds:itemID="{555D361A-F1F5-4B9D-9791-1CC36C6CD60D}"/>
</file>

<file path=customXml/itemProps3.xml><?xml version="1.0" encoding="utf-8"?>
<ds:datastoreItem xmlns:ds="http://schemas.openxmlformats.org/officeDocument/2006/customXml" ds:itemID="{F6ADC9FB-2646-4C3E-8D5B-D02FCB1954D7}"/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109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Felt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</dc:creator>
  <cp:lastModifiedBy>Hello</cp:lastModifiedBy>
  <cp:revision>1</cp:revision>
  <dcterms:created xsi:type="dcterms:W3CDTF">2025-03-20T13:41:17Z</dcterms:created>
  <dcterms:modified xsi:type="dcterms:W3CDTF">2025-03-20T17:46:37Z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