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95" autoAdjust="0"/>
  </p:normalViewPr>
  <p:slideViewPr>
    <p:cSldViewPr snapToGrid="0" snapToObjects="1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6372F-7A35-4DAA-9A13-DC267818C7A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7FEC-6084-49DA-9DFF-E31E1A91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D7FEC-6084-49DA-9DFF-E31E1A917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84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nard MT Condensed" panose="02050806060905020404" pitchFamily="18" charset="0"/>
              </a:rPr>
              <a:t>CLIMATE CHANGE</a:t>
            </a:r>
            <a:br>
              <a:rPr lang="en-US" dirty="0"/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by EDIMA, DONALD, IHIE,  MIRABELLE,ESTHER &amp; DAVID</a:t>
            </a:r>
            <a:br>
              <a:rPr lang="en-US" dirty="0"/>
            </a:br>
            <a:r>
              <a:rPr dirty="0"/>
              <a:t>Causes, Effects, and Solutions</a:t>
            </a:r>
            <a:r>
              <a:rPr lang="en-US" dirty="0"/>
              <a:t> </a:t>
            </a:r>
            <a:br>
              <a:rPr lang="en-US" dirty="0"/>
            </a:br>
            <a:endParaRPr sz="22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dirty="0"/>
              <a:t>Understanding the Global Challenge</a:t>
            </a: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Climate change presents numerous challenges that affect ecosystems, economies, and human societies worldwide.</a:t>
            </a:r>
            <a:endParaRPr sz="36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Climate change is real and urgent.</a:t>
            </a:r>
          </a:p>
          <a:p>
            <a:r>
              <a:rPr dirty="0"/>
              <a:t>- Everyone has a role to play.</a:t>
            </a:r>
          </a:p>
          <a:p>
            <a:r>
              <a:rPr dirty="0"/>
              <a:t>- Take action today for a sustainable future!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Long-term changes in temperature and weather patterns.</a:t>
            </a:r>
          </a:p>
          <a:p>
            <a:r>
              <a:t>- Driven by human activities, especially fossil fuel burning.</a:t>
            </a:r>
          </a:p>
          <a:p>
            <a:r>
              <a:t>- Impacting ecosystems, economies, and human health.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Causes of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Natural Causes: Volcanic eruptions, solar radiation, ocean currents.</a:t>
            </a:r>
          </a:p>
          <a:p>
            <a:r>
              <a:t>- Human Causes:</a:t>
            </a:r>
          </a:p>
          <a:p>
            <a:r>
              <a:t>  - Burning fossil fuels → CO₂ emissions.</a:t>
            </a:r>
          </a:p>
          <a:p>
            <a:r>
              <a:t>  - Deforestation → Reduces carbon absorption.</a:t>
            </a:r>
          </a:p>
          <a:p>
            <a:r>
              <a:t>  - Industrial activities → Greenhouse gases (GHGs).</a:t>
            </a:r>
          </a:p>
          <a:p>
            <a:r>
              <a:t>  - Agriculture → Methane from livestock.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Greenhouse Effect and Global Warming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Greenhouse gases trap heat.</a:t>
            </a:r>
          </a:p>
          <a:p>
            <a:r>
              <a:t>- Leads to rising global temperatures.</a:t>
            </a:r>
          </a:p>
          <a:p>
            <a:r>
              <a:t>- Human activities have intensified the greenhouse effect.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Effects of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Rising temperatures → More heatwaves.</a:t>
            </a:r>
          </a:p>
          <a:p>
            <a:r>
              <a:t>- Melting glaciers &amp; rising sea levels.</a:t>
            </a:r>
          </a:p>
          <a:p>
            <a:r>
              <a:t>- Extreme weather → Stronger hurricanes, droughts.</a:t>
            </a:r>
          </a:p>
          <a:p>
            <a:r>
              <a:t>- Biodiversity loss → Habitat destruction.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Effects on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Food shortages due to disrupted agriculture.</a:t>
            </a:r>
          </a:p>
          <a:p>
            <a:r>
              <a:t>- Water scarcity in many regions.</a:t>
            </a:r>
          </a:p>
          <a:p>
            <a:r>
              <a:t>- Health problems: Heat stress, respiratory diseases.</a:t>
            </a:r>
          </a:p>
          <a:p>
            <a:r>
              <a:t>- Economic losses: Damage to infrastructure, industries.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Efforts to Combat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Paris Agreement: Countries pledge to reduce emissions.</a:t>
            </a:r>
          </a:p>
          <a:p>
            <a:r>
              <a:t>- Renewable energy: Solar, wind, hydro.</a:t>
            </a:r>
          </a:p>
          <a:p>
            <a:r>
              <a:t>- Carbon neutrality goals by 2050.</a:t>
            </a:r>
          </a:p>
          <a:p>
            <a:r>
              <a:t>- International cooperation for sustainability.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to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 fossil fuel use → Transition to clean energy.</a:t>
            </a:r>
          </a:p>
          <a:p>
            <a:r>
              <a:t>- Reforestation &amp; afforestation.</a:t>
            </a:r>
          </a:p>
          <a:p>
            <a:r>
              <a:t>- Improve energy efficiency.</a:t>
            </a:r>
          </a:p>
          <a:p>
            <a:r>
              <a:t>- Reduce waste → Recycling, sustainable consumption.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Individual Actions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public transport or cycle instead of driving.</a:t>
            </a:r>
          </a:p>
          <a:p>
            <a:r>
              <a:t>- Conserve energy at home.</a:t>
            </a:r>
          </a:p>
          <a:p>
            <a:r>
              <a:t>- Reduce, reuse, recycle.</a:t>
            </a:r>
          </a:p>
          <a:p>
            <a:r>
              <a:t>- Support policies fighting climate 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371</Words>
  <Application>Microsoft Office PowerPoint</Application>
  <PresentationFormat>On-screen Show (4:3)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Arial Rounded MT Bold</vt:lpstr>
      <vt:lpstr>Bernard MT Condensed</vt:lpstr>
      <vt:lpstr>Calibri</vt:lpstr>
      <vt:lpstr>Office Theme</vt:lpstr>
      <vt:lpstr>CLIMATE CHANGE by EDIMA, DONALD, IHIE,  MIRABELLE,ESTHER &amp; DAVID Causes, Effects, and Solutions  </vt:lpstr>
      <vt:lpstr>Introduction to Climate Change</vt:lpstr>
      <vt:lpstr>Causes of Climate Change</vt:lpstr>
      <vt:lpstr>Greenhouse Effect and Global Warming</vt:lpstr>
      <vt:lpstr>Effects of Climate Change</vt:lpstr>
      <vt:lpstr>Effects on Humans</vt:lpstr>
      <vt:lpstr>Global Efforts to Combat Climate Change</vt:lpstr>
      <vt:lpstr>Solutions to Climate Change</vt:lpstr>
      <vt:lpstr>Individual Actions Matter</vt:lpstr>
      <vt:lpstr>Conclusion &amp; 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Emmanuel Udofot</cp:lastModifiedBy>
  <cp:revision>2</cp:revision>
  <dcterms:created xsi:type="dcterms:W3CDTF">2013-01-27T09:14:16Z</dcterms:created>
  <dcterms:modified xsi:type="dcterms:W3CDTF">2025-02-03T22:50:30Z</dcterms:modified>
  <cp:category/>
</cp:coreProperties>
</file>