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438" y="-9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C92E-E0FE-45C8-8065-981487FC7D8B}" type="datetimeFigureOut">
              <a:rPr lang="pt-BR" smtClean="0"/>
              <a:pPr/>
              <a:t>09/11/2012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9D92-48ED-47BD-8147-65B03BF7B77F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C92E-E0FE-45C8-8065-981487FC7D8B}" type="datetimeFigureOut">
              <a:rPr lang="pt-BR" smtClean="0"/>
              <a:pPr/>
              <a:t>09/11/2012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9D92-48ED-47BD-8147-65B03BF7B77F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C92E-E0FE-45C8-8065-981487FC7D8B}" type="datetimeFigureOut">
              <a:rPr lang="pt-BR" smtClean="0"/>
              <a:pPr/>
              <a:t>09/11/2012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9D92-48ED-47BD-8147-65B03BF7B77F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C92E-E0FE-45C8-8065-981487FC7D8B}" type="datetimeFigureOut">
              <a:rPr lang="pt-BR" smtClean="0"/>
              <a:pPr/>
              <a:t>09/11/2012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9D92-48ED-47BD-8147-65B03BF7B77F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C92E-E0FE-45C8-8065-981487FC7D8B}" type="datetimeFigureOut">
              <a:rPr lang="pt-BR" smtClean="0"/>
              <a:pPr/>
              <a:t>09/11/2012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9D92-48ED-47BD-8147-65B03BF7B77F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C92E-E0FE-45C8-8065-981487FC7D8B}" type="datetimeFigureOut">
              <a:rPr lang="pt-BR" smtClean="0"/>
              <a:pPr/>
              <a:t>09/11/2012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9D92-48ED-47BD-8147-65B03BF7B77F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C92E-E0FE-45C8-8065-981487FC7D8B}" type="datetimeFigureOut">
              <a:rPr lang="pt-BR" smtClean="0"/>
              <a:pPr/>
              <a:t>09/11/2012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9D92-48ED-47BD-8147-65B03BF7B77F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C92E-E0FE-45C8-8065-981487FC7D8B}" type="datetimeFigureOut">
              <a:rPr lang="pt-BR" smtClean="0"/>
              <a:pPr/>
              <a:t>09/11/2012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9D92-48ED-47BD-8147-65B03BF7B77F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C92E-E0FE-45C8-8065-981487FC7D8B}" type="datetimeFigureOut">
              <a:rPr lang="pt-BR" smtClean="0"/>
              <a:pPr/>
              <a:t>09/11/2012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9D92-48ED-47BD-8147-65B03BF7B77F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C92E-E0FE-45C8-8065-981487FC7D8B}" type="datetimeFigureOut">
              <a:rPr lang="pt-BR" smtClean="0"/>
              <a:pPr/>
              <a:t>09/11/2012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9D92-48ED-47BD-8147-65B03BF7B77F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C92E-E0FE-45C8-8065-981487FC7D8B}" type="datetimeFigureOut">
              <a:rPr lang="pt-BR" smtClean="0"/>
              <a:pPr/>
              <a:t>09/11/2012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9D92-48ED-47BD-8147-65B03BF7B77F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7C92E-E0FE-45C8-8065-981487FC7D8B}" type="datetimeFigureOut">
              <a:rPr lang="pt-BR" smtClean="0"/>
              <a:pPr/>
              <a:t>09/11/2012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D9D92-48ED-47BD-8147-65B03BF7B77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008784"/>
            <a:ext cx="4800600" cy="513614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BR" dirty="0" smtClean="0"/>
              <a:t>Memorial descritivo do Logo Bom Hábito: </a:t>
            </a:r>
          </a:p>
          <a:p>
            <a:pPr algn="l"/>
            <a:endParaRPr lang="pt-BR" dirty="0"/>
          </a:p>
          <a:p>
            <a:pPr algn="l"/>
            <a:r>
              <a:rPr lang="pt-BR" dirty="0" smtClean="0"/>
              <a:t>Foi conferida duas palavras-conceito para a criação do logo: Reconhecimento e Felicidade. </a:t>
            </a:r>
          </a:p>
          <a:p>
            <a:pPr algn="l"/>
            <a:r>
              <a:rPr lang="pt-BR" dirty="0" smtClean="0"/>
              <a:t>O nome Bom Hábito remete-se a algo simples, humano e fácil de entender. Assim a palavra Reconhecimento vem de que está intrínseco a todo funcionário o objetivo em ser reconhecido pelo seu superior, e com isso está alinhado ao conceito do produto, onde que a intenção não seja uma cobrança, mas sim um agregador de valor a carreira do funcionário/colaborador. E a segunda palavra é Felicidade, que remete ao sentimento que o uso do produto dará tanto ao colaborador, quanto ao empregador. E isso acontecendo na vida profissional, paralelamente afetará na vida pessoal. </a:t>
            </a:r>
            <a:endParaRPr lang="pt-BR" dirty="0"/>
          </a:p>
        </p:txBody>
      </p:sp>
      <p:pic>
        <p:nvPicPr>
          <p:cNvPr id="4" name="Picture 3" descr="logo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640" y="200472"/>
            <a:ext cx="6424140" cy="24877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125</Words>
  <Application>Microsoft Office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Monica</dc:creator>
  <cp:lastModifiedBy>Monica</cp:lastModifiedBy>
  <cp:revision>3</cp:revision>
  <dcterms:created xsi:type="dcterms:W3CDTF">2012-11-06T20:04:05Z</dcterms:created>
  <dcterms:modified xsi:type="dcterms:W3CDTF">2012-11-09T17:47:43Z</dcterms:modified>
</cp:coreProperties>
</file>