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94"/>
    <p:restoredTop sz="94607"/>
  </p:normalViewPr>
  <p:slideViewPr>
    <p:cSldViewPr snapToGrid="0" snapToObjects="1">
      <p:cViewPr>
        <p:scale>
          <a:sx n="125" d="100"/>
          <a:sy n="125" d="100"/>
        </p:scale>
        <p:origin x="96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AA1BE-F831-0C47-B875-6D369153E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E31D2-CBD4-834E-A1DE-88815486F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9BB32-C7CA-714D-B0B2-FAB5B09E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1D8E-3F61-BE4A-9A8E-7DFE6C693E3B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B0226-B734-AC4B-B13E-C699F718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FCD74-D6D7-B244-9855-84535493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B876-D7B8-BD41-A75C-9D6373FD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3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5457-D964-5143-9B47-6F538D3B9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32FA5-77A1-CA46-B24D-B7FDF8023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C40C8-2CAE-7148-862E-38F716AF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1D8E-3F61-BE4A-9A8E-7DFE6C693E3B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7EB85-9A17-AD48-B51C-81855603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256F5-512C-8E43-8C87-06A8329D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B876-D7B8-BD41-A75C-9D6373FD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8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930C27-95FD-204C-8DA8-2BD92F7F5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955F6-7E7B-7546-B4E6-C614FF74A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23B11-1061-8043-BDF1-9BFDC3AD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1D8E-3F61-BE4A-9A8E-7DFE6C693E3B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BC801-CD1C-9441-8AC5-6F22F991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DD9BB-5BF6-EB49-8B61-2F36564C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B876-D7B8-BD41-A75C-9D6373FD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4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94999-80A8-3F4E-9776-2920BCC0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698AE-A43D-0C45-9A21-17AD2BD4A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BEEBD-185C-8A48-A99D-8EFCE1D8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1D8E-3F61-BE4A-9A8E-7DFE6C693E3B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D6470-426B-9440-9FEE-A97ACE72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2616F-E2A3-6B40-AF39-1C53C970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B876-D7B8-BD41-A75C-9D6373FD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6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7A17-F3CE-D343-9A4A-C747B021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2D713-A33C-A446-8739-0FF976DC1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19086-B9CC-7C48-96E2-F8B0A965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1D8E-3F61-BE4A-9A8E-7DFE6C693E3B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781A8-8F63-014C-A32A-BAB17C02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EBB9C-CA4F-2142-9FC3-5159D7AB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B876-D7B8-BD41-A75C-9D6373FD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7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B71A-371A-884C-B8A7-E0FE2715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11F3B-8971-3E41-9542-3F8EFC0A2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26D63-1616-CA4E-88F9-8B91D74C6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18A9B-AD05-B14D-BDA7-B99B4C49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1D8E-3F61-BE4A-9A8E-7DFE6C693E3B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8A752-DCDC-1740-B1C7-59AEA487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60883-1682-444C-A189-12DD7CF8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B876-D7B8-BD41-A75C-9D6373FD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3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9D57C-18CF-584D-AD93-99EAD98D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51FB2-86F3-CB4B-B0E5-4654880EF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2E8A7-B43C-934E-94DF-F457D4403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809F9-3B1D-2847-B9AA-C09C43A77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D1535-AFB3-EE42-B488-BE07F38B6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77027-37AC-0849-BB3A-CC6E08800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1D8E-3F61-BE4A-9A8E-7DFE6C693E3B}" type="datetimeFigureOut">
              <a:rPr lang="en-US" smtClean="0"/>
              <a:t>8/16/18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98F101-4F57-B94B-B613-F55732AD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05F2B2-CFD1-BF40-9925-E7C9A211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B876-D7B8-BD41-A75C-9D6373FD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2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A261-126C-DB4D-A856-C953EABC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527969-167F-2D44-BB60-AE58F1201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1D8E-3F61-BE4A-9A8E-7DFE6C693E3B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8772C-881C-1A47-8513-13330C31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4E63C-203E-EB48-85F3-20F3F812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B876-D7B8-BD41-A75C-9D6373FD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1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EB88B-F9FE-2A4A-B442-BD4613D0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1D8E-3F61-BE4A-9A8E-7DFE6C693E3B}" type="datetimeFigureOut">
              <a:rPr lang="en-US" smtClean="0"/>
              <a:t>8/16/18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F48FA-122B-D44A-9402-6A4C15DCC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9BAB2-8F17-2C44-8D40-35E7AE45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B876-D7B8-BD41-A75C-9D6373FD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CAECA-F979-5842-9418-359A7B48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5687-960B-9E40-9EFE-729F00F66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CE118-0828-EE4B-BC88-FFC62ECC2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945E9-D329-EE45-AB16-4F283532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1D8E-3F61-BE4A-9A8E-7DFE6C693E3B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94AA5-63E5-7546-B19D-899E690E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F266C-304D-FA4B-93A5-B27C863B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B876-D7B8-BD41-A75C-9D6373FD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0ECC-CE17-D445-AAC2-54922A57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78ED2-DE01-D64F-A78D-3AD5C1AF1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52828-9233-1541-8DF8-C68343DF5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D2184-ED54-D648-8707-65A7B8C6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1D8E-3F61-BE4A-9A8E-7DFE6C693E3B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6277C-812B-E848-AF10-EAFEC0D9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4B271-E20D-D244-A7A4-C599E914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B876-D7B8-BD41-A75C-9D6373FD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2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98091E-509A-2B4E-8657-255992997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DDFDB-A365-E24E-8C22-A49DA520F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E7634-9084-964B-84B2-1C29CC531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E1D8E-3F61-BE4A-9A8E-7DFE6C693E3B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35D00-AD92-AF46-9A40-EC3296147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8DA3-277B-3140-9DD7-5A784B3F1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8B876-D7B8-BD41-A75C-9D6373FD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3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95AC3F-928C-224E-A758-101C25E29582}"/>
              </a:ext>
            </a:extLst>
          </p:cNvPr>
          <p:cNvSpPr txBox="1"/>
          <p:nvPr/>
        </p:nvSpPr>
        <p:spPr>
          <a:xfrm>
            <a:off x="1268963" y="839755"/>
            <a:ext cx="8014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 function</a:t>
            </a:r>
          </a:p>
          <a:p>
            <a:br>
              <a:rPr lang="en-US" dirty="0"/>
            </a:br>
            <a:r>
              <a:rPr lang="en-US" dirty="0"/>
              <a:t>Ripley’s K function is designed to analyze completely mapped spatial point process. 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79CBCC-DE0D-7D4A-BDED-8F0E1B7BB47B}"/>
              </a:ext>
            </a:extLst>
          </p:cNvPr>
          <p:cNvSpPr txBox="1"/>
          <p:nvPr/>
        </p:nvSpPr>
        <p:spPr>
          <a:xfrm>
            <a:off x="1268963" y="3349169"/>
            <a:ext cx="51603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K(t)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a ratio of a numerator and the density of events.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density in the study region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distance of a point in the study area (radius)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indicator function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return 1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w(l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edge correction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ACD306-5523-6F46-80D7-AE41B86728D3}"/>
              </a:ext>
            </a:extLst>
          </p:cNvPr>
          <p:cNvSpPr/>
          <p:nvPr/>
        </p:nvSpPr>
        <p:spPr>
          <a:xfrm>
            <a:off x="7511142" y="3134565"/>
            <a:ext cx="3172408" cy="3172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CA7943-90BD-2540-BB38-C6A750B53F80}"/>
              </a:ext>
            </a:extLst>
          </p:cNvPr>
          <p:cNvSpPr/>
          <p:nvPr/>
        </p:nvSpPr>
        <p:spPr>
          <a:xfrm>
            <a:off x="8246164" y="4474144"/>
            <a:ext cx="242596" cy="242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2F9BBCC-AC8E-9242-8B65-76ACEFD0DD04}"/>
              </a:ext>
            </a:extLst>
          </p:cNvPr>
          <p:cNvSpPr/>
          <p:nvPr/>
        </p:nvSpPr>
        <p:spPr>
          <a:xfrm>
            <a:off x="8731356" y="4382033"/>
            <a:ext cx="242596" cy="242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93B635A-EC76-A642-AEA7-CEFF3C07BCB8}"/>
              </a:ext>
            </a:extLst>
          </p:cNvPr>
          <p:cNvSpPr/>
          <p:nvPr/>
        </p:nvSpPr>
        <p:spPr>
          <a:xfrm>
            <a:off x="9159550" y="5258953"/>
            <a:ext cx="242596" cy="242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58DCA0-64C9-F543-B793-0256210C1714}"/>
              </a:ext>
            </a:extLst>
          </p:cNvPr>
          <p:cNvSpPr/>
          <p:nvPr/>
        </p:nvSpPr>
        <p:spPr>
          <a:xfrm>
            <a:off x="9766837" y="4951228"/>
            <a:ext cx="242596" cy="242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43F27D-E8E8-5144-B904-82F8BF228337}"/>
              </a:ext>
            </a:extLst>
          </p:cNvPr>
          <p:cNvSpPr/>
          <p:nvPr/>
        </p:nvSpPr>
        <p:spPr>
          <a:xfrm>
            <a:off x="8120743" y="5414897"/>
            <a:ext cx="242596" cy="242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8E0AA54-387C-8042-8829-9E2B1FDAF135}"/>
              </a:ext>
            </a:extLst>
          </p:cNvPr>
          <p:cNvSpPr/>
          <p:nvPr/>
        </p:nvSpPr>
        <p:spPr>
          <a:xfrm>
            <a:off x="8120743" y="3400941"/>
            <a:ext cx="242596" cy="242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6BE522B-8359-1A46-9512-1BF0F3BCD710}"/>
              </a:ext>
            </a:extLst>
          </p:cNvPr>
          <p:cNvSpPr/>
          <p:nvPr/>
        </p:nvSpPr>
        <p:spPr>
          <a:xfrm>
            <a:off x="9888135" y="3406264"/>
            <a:ext cx="242596" cy="242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7509328-ED71-F04D-914C-A647B077EC48}"/>
              </a:ext>
            </a:extLst>
          </p:cNvPr>
          <p:cNvGrpSpPr/>
          <p:nvPr/>
        </p:nvGrpSpPr>
        <p:grpSpPr>
          <a:xfrm>
            <a:off x="7722450" y="3802340"/>
            <a:ext cx="1833226" cy="1828800"/>
            <a:chOff x="8042119" y="4098988"/>
            <a:chExt cx="1833226" cy="18288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092C3EA-B879-434F-9AFD-81CB67199E6E}"/>
                </a:ext>
              </a:extLst>
            </p:cNvPr>
            <p:cNvSpPr/>
            <p:nvPr/>
          </p:nvSpPr>
          <p:spPr>
            <a:xfrm>
              <a:off x="8837434" y="4892090"/>
              <a:ext cx="242596" cy="242596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EB2BABF-04EF-5946-BA76-809353AB08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29579" y="4784788"/>
              <a:ext cx="458307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BFA5C8D-2E53-1E4B-A6B2-837C66CC7F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2119" y="4098988"/>
              <a:ext cx="1833226" cy="1828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208A665-E9B8-1849-822B-29E0ED53E7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0425" y="4556188"/>
              <a:ext cx="916614" cy="914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56CF964-E1F2-3240-AAED-837B4B167E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71272" y="4327588"/>
              <a:ext cx="1374921" cy="1371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CEC71F-EFFC-DE4F-84DB-7B970D48DE9C}"/>
              </a:ext>
            </a:extLst>
          </p:cNvPr>
          <p:cNvCxnSpPr>
            <a:cxnSpLocks/>
          </p:cNvCxnSpPr>
          <p:nvPr/>
        </p:nvCxnSpPr>
        <p:spPr>
          <a:xfrm>
            <a:off x="8639063" y="4726801"/>
            <a:ext cx="2291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D0B78BD-9E39-354C-9071-8818A0E9F0F1}"/>
              </a:ext>
            </a:extLst>
          </p:cNvPr>
          <p:cNvSpPr txBox="1"/>
          <p:nvPr/>
        </p:nvSpPr>
        <p:spPr>
          <a:xfrm>
            <a:off x="8622835" y="469030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085F1A3-85DC-5546-8894-931D1B0FCA87}"/>
                  </a:ext>
                </a:extLst>
              </p:cNvPr>
              <p:cNvSpPr txBox="1"/>
              <p:nvPr/>
            </p:nvSpPr>
            <p:spPr>
              <a:xfrm>
                <a:off x="1268963" y="1991100"/>
                <a:ext cx="3908249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085F1A3-85DC-5546-8894-931D1B0FC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963" y="1991100"/>
                <a:ext cx="3908249" cy="703526"/>
              </a:xfrm>
              <a:prstGeom prst="rect">
                <a:avLst/>
              </a:prstGeom>
              <a:blipFill>
                <a:blip r:embed="rId2"/>
                <a:stretch>
                  <a:fillRect l="-971" t="-139286" r="-324" b="-18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04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95AC3F-928C-224E-A758-101C25E29582}"/>
              </a:ext>
            </a:extLst>
          </p:cNvPr>
          <p:cNvSpPr txBox="1"/>
          <p:nvPr/>
        </p:nvSpPr>
        <p:spPr>
          <a:xfrm>
            <a:off x="1268963" y="839755"/>
            <a:ext cx="8014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function</a:t>
            </a:r>
          </a:p>
          <a:p>
            <a:endParaRPr lang="en-US" b="1" dirty="0"/>
          </a:p>
          <a:p>
            <a:r>
              <a:rPr lang="en-US" dirty="0"/>
              <a:t>Normalized by </a:t>
            </a:r>
            <a:r>
              <a:rPr lang="en-US" dirty="0" err="1"/>
              <a:t>Besag</a:t>
            </a:r>
            <a:r>
              <a:rPr lang="en-US" dirty="0"/>
              <a:t> so its expected value is t (linear).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C695B3-79FD-A14C-841F-2090A6E2B9C9}"/>
                  </a:ext>
                </a:extLst>
              </p:cNvPr>
              <p:cNvSpPr txBox="1"/>
              <p:nvPr/>
            </p:nvSpPr>
            <p:spPr>
              <a:xfrm>
                <a:off x="1604243" y="1976120"/>
                <a:ext cx="1456361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C695B3-79FD-A14C-841F-2090A6E2B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243" y="1976120"/>
                <a:ext cx="1456361" cy="818366"/>
              </a:xfrm>
              <a:prstGeom prst="rect">
                <a:avLst/>
              </a:prstGeom>
              <a:blipFill>
                <a:blip r:embed="rId2"/>
                <a:stretch>
                  <a:fillRect l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49C1274-1BF6-9747-BDAD-A1E4F24472E7}"/>
              </a:ext>
            </a:extLst>
          </p:cNvPr>
          <p:cNvSpPr txBox="1"/>
          <p:nvPr/>
        </p:nvSpPr>
        <p:spPr>
          <a:xfrm>
            <a:off x="1268963" y="3053241"/>
            <a:ext cx="8014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function</a:t>
            </a:r>
          </a:p>
          <a:p>
            <a:endParaRPr lang="en-US" b="1" dirty="0"/>
          </a:p>
          <a:p>
            <a:r>
              <a:rPr lang="en-US" dirty="0"/>
              <a:t>Normalized so the expected value is 0 at Poison Point Process.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F6A6A2-C223-3B43-8239-9AD235321566}"/>
                  </a:ext>
                </a:extLst>
              </p:cNvPr>
              <p:cNvSpPr txBox="1"/>
              <p:nvPr/>
            </p:nvSpPr>
            <p:spPr>
              <a:xfrm>
                <a:off x="1604242" y="4312920"/>
                <a:ext cx="16074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F6A6A2-C223-3B43-8239-9AD235321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242" y="4312920"/>
                <a:ext cx="1607428" cy="276999"/>
              </a:xfrm>
              <a:prstGeom prst="rect">
                <a:avLst/>
              </a:prstGeom>
              <a:blipFill>
                <a:blip r:embed="rId3"/>
                <a:stretch>
                  <a:fillRect l="-2344" r="-1563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14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3.googleusercontent.com/MnJqjDaIyMVeiTRuBL-q7YvTlIyzogzHKazw5VWUyIvbtHb3upJajFHDQ7EcKKF_SGn8YcBOes_Fllj20NlZMdSz_5oBxl7XLpRy3RoznErLctZaCh7uFyZ5QVvgrkI3fCuGTWf2mmI">
            <a:extLst>
              <a:ext uri="{FF2B5EF4-FFF2-40B4-BE49-F238E27FC236}">
                <a16:creationId xmlns:a16="http://schemas.microsoft.com/office/drawing/2014/main" id="{F8E82324-AE62-DB4A-8730-74A672428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9" b="47267"/>
          <a:stretch/>
        </p:blipFill>
        <p:spPr bwMode="auto">
          <a:xfrm>
            <a:off x="619759" y="1105518"/>
            <a:ext cx="11121481" cy="492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157F7A-0924-2B40-9CDC-EE28469F78ED}"/>
              </a:ext>
            </a:extLst>
          </p:cNvPr>
          <p:cNvSpPr txBox="1"/>
          <p:nvPr/>
        </p:nvSpPr>
        <p:spPr>
          <a:xfrm>
            <a:off x="792479" y="575595"/>
            <a:ext cx="8014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Dataset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68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157F7A-0924-2B40-9CDC-EE28469F78ED}"/>
              </a:ext>
            </a:extLst>
          </p:cNvPr>
          <p:cNvSpPr txBox="1"/>
          <p:nvPr/>
        </p:nvSpPr>
        <p:spPr>
          <a:xfrm>
            <a:off x="792479" y="575595"/>
            <a:ext cx="801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Flowchart</a:t>
            </a:r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D3C4C17-2B1B-464F-8392-03D8E1E87C1C}"/>
              </a:ext>
            </a:extLst>
          </p:cNvPr>
          <p:cNvSpPr/>
          <p:nvPr/>
        </p:nvSpPr>
        <p:spPr>
          <a:xfrm>
            <a:off x="4050980" y="717310"/>
            <a:ext cx="1497994" cy="5811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Slice PP by ROI</a:t>
            </a:r>
          </a:p>
          <a:p>
            <a:pPr algn="ctr"/>
            <a:r>
              <a:rPr lang="en-US" sz="1200" dirty="0" err="1"/>
              <a:t>xyroi_idx</a:t>
            </a:r>
            <a:endParaRPr lang="en-US" sz="1200" dirty="0"/>
          </a:p>
        </p:txBody>
      </p:sp>
      <p:sp>
        <p:nvSpPr>
          <p:cNvPr id="3" name="Data 2">
            <a:extLst>
              <a:ext uri="{FF2B5EF4-FFF2-40B4-BE49-F238E27FC236}">
                <a16:creationId xmlns:a16="http://schemas.microsoft.com/office/drawing/2014/main" id="{3CD55708-D268-2A4A-B110-324037B211EE}"/>
              </a:ext>
            </a:extLst>
          </p:cNvPr>
          <p:cNvSpPr>
            <a:spLocks/>
          </p:cNvSpPr>
          <p:nvPr/>
        </p:nvSpPr>
        <p:spPr>
          <a:xfrm>
            <a:off x="4663440" y="137160"/>
            <a:ext cx="1991360" cy="438435"/>
          </a:xfrm>
          <a:prstGeom prst="flowChartInputOutput">
            <a:avLst/>
          </a:prstGeom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Point Process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xyarray_all</a:t>
            </a:r>
            <a:r>
              <a:rPr lang="en-US" sz="1200" dirty="0"/>
              <a:t>)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083D733-5EF7-DE4A-8878-227B71136C2E}"/>
              </a:ext>
            </a:extLst>
          </p:cNvPr>
          <p:cNvSpPr/>
          <p:nvPr/>
        </p:nvSpPr>
        <p:spPr>
          <a:xfrm>
            <a:off x="4032897" y="1451362"/>
            <a:ext cx="1534160" cy="841266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Sliced Point Process</a:t>
            </a:r>
          </a:p>
          <a:p>
            <a:pPr algn="ctr"/>
            <a:r>
              <a:rPr lang="en-US" sz="1200" dirty="0" err="1"/>
              <a:t>xyarray_ref</a:t>
            </a:r>
            <a:endParaRPr lang="en-US" sz="1200" dirty="0"/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B3E71BDA-D860-0D4C-849B-A4D989C3914E}"/>
              </a:ext>
            </a:extLst>
          </p:cNvPr>
          <p:cNvSpPr/>
          <p:nvPr/>
        </p:nvSpPr>
        <p:spPr>
          <a:xfrm>
            <a:off x="3159137" y="2367453"/>
            <a:ext cx="5707546" cy="434814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4D45E4-FDDA-9342-98C0-CA9AE45AAB84}"/>
              </a:ext>
            </a:extLst>
          </p:cNvPr>
          <p:cNvCxnSpPr>
            <a:cxnSpLocks/>
          </p:cNvCxnSpPr>
          <p:nvPr/>
        </p:nvCxnSpPr>
        <p:spPr>
          <a:xfrm>
            <a:off x="5159141" y="575595"/>
            <a:ext cx="0" cy="1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B5BF6C-A4BA-B544-8EDC-2F6A37D6BA63}"/>
              </a:ext>
            </a:extLst>
          </p:cNvPr>
          <p:cNvCxnSpPr>
            <a:cxnSpLocks/>
          </p:cNvCxnSpPr>
          <p:nvPr/>
        </p:nvCxnSpPr>
        <p:spPr>
          <a:xfrm>
            <a:off x="4799977" y="1298466"/>
            <a:ext cx="0" cy="15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78A1E8-0C8E-B44F-8689-5105A06CAFF7}"/>
              </a:ext>
            </a:extLst>
          </p:cNvPr>
          <p:cNvSpPr txBox="1"/>
          <p:nvPr/>
        </p:nvSpPr>
        <p:spPr>
          <a:xfrm>
            <a:off x="3218483" y="2445524"/>
            <a:ext cx="1216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ripleyk</a:t>
            </a:r>
            <a:r>
              <a:rPr lang="en-US" sz="1400" dirty="0"/>
              <a:t>()</a:t>
            </a:r>
            <a:endParaRPr lang="en-US" dirty="0"/>
          </a:p>
        </p:txBody>
      </p:sp>
      <p:sp>
        <p:nvSpPr>
          <p:cNvPr id="20" name="Decision 19">
            <a:extLst>
              <a:ext uri="{FF2B5EF4-FFF2-40B4-BE49-F238E27FC236}">
                <a16:creationId xmlns:a16="http://schemas.microsoft.com/office/drawing/2014/main" id="{47C477F7-A4C8-4042-98DD-FBFD6C0BC54C}"/>
              </a:ext>
            </a:extLst>
          </p:cNvPr>
          <p:cNvSpPr/>
          <p:nvPr/>
        </p:nvSpPr>
        <p:spPr>
          <a:xfrm>
            <a:off x="4101604" y="2564175"/>
            <a:ext cx="1396746" cy="695456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Iterate through points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59182A-C6D6-DC44-BC78-4431D9DA7618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799977" y="2292628"/>
            <a:ext cx="0" cy="27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0561D37-167B-9F41-BEF9-7D29502577CE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>
          <a:xfrm>
            <a:off x="4799977" y="3259631"/>
            <a:ext cx="0" cy="16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lternate Process 35">
            <a:extLst>
              <a:ext uri="{FF2B5EF4-FFF2-40B4-BE49-F238E27FC236}">
                <a16:creationId xmlns:a16="http://schemas.microsoft.com/office/drawing/2014/main" id="{703F1CA7-CD78-6241-AE2C-28954DC2693A}"/>
              </a:ext>
            </a:extLst>
          </p:cNvPr>
          <p:cNvSpPr/>
          <p:nvPr/>
        </p:nvSpPr>
        <p:spPr>
          <a:xfrm>
            <a:off x="5686454" y="3103783"/>
            <a:ext cx="1223033" cy="506435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Remove ref point from </a:t>
            </a:r>
            <a:r>
              <a:rPr lang="en-US" sz="1100" dirty="0" err="1"/>
              <a:t>xyarray_all</a:t>
            </a:r>
            <a:endParaRPr lang="en-US" sz="1100" dirty="0"/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F23F1E98-AC0F-8F4E-8339-E0752CA81CB5}"/>
              </a:ext>
            </a:extLst>
          </p:cNvPr>
          <p:cNvSpPr/>
          <p:nvPr/>
        </p:nvSpPr>
        <p:spPr>
          <a:xfrm>
            <a:off x="4188460" y="3426071"/>
            <a:ext cx="1223033" cy="253003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identify ref point</a:t>
            </a:r>
          </a:p>
        </p:txBody>
      </p:sp>
      <p:sp>
        <p:nvSpPr>
          <p:cNvPr id="48" name="Data 47">
            <a:extLst>
              <a:ext uri="{FF2B5EF4-FFF2-40B4-BE49-F238E27FC236}">
                <a16:creationId xmlns:a16="http://schemas.microsoft.com/office/drawing/2014/main" id="{9D098BF8-0BE7-8B41-8BE1-B4B3EF1D9441}"/>
              </a:ext>
            </a:extLst>
          </p:cNvPr>
          <p:cNvSpPr/>
          <p:nvPr/>
        </p:nvSpPr>
        <p:spPr>
          <a:xfrm>
            <a:off x="6943131" y="1383362"/>
            <a:ext cx="1991360" cy="438435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Point Process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xyarray_all</a:t>
            </a:r>
            <a:r>
              <a:rPr lang="en-US" sz="1200" dirty="0"/>
              <a:t>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FDBA96-A817-4844-9DFE-9F3A11A2B937}"/>
              </a:ext>
            </a:extLst>
          </p:cNvPr>
          <p:cNvCxnSpPr>
            <a:cxnSpLocks/>
            <a:stCxn id="39" idx="2"/>
            <a:endCxn id="53" idx="0"/>
          </p:cNvCxnSpPr>
          <p:nvPr/>
        </p:nvCxnSpPr>
        <p:spPr>
          <a:xfrm>
            <a:off x="4799977" y="3679074"/>
            <a:ext cx="0" cy="16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lternate Process 52">
            <a:extLst>
              <a:ext uri="{FF2B5EF4-FFF2-40B4-BE49-F238E27FC236}">
                <a16:creationId xmlns:a16="http://schemas.microsoft.com/office/drawing/2014/main" id="{B48D5C2C-049E-774B-8660-8DCEB70177B7}"/>
              </a:ext>
            </a:extLst>
          </p:cNvPr>
          <p:cNvSpPr/>
          <p:nvPr/>
        </p:nvSpPr>
        <p:spPr>
          <a:xfrm>
            <a:off x="4188460" y="3845225"/>
            <a:ext cx="1223033" cy="379505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Define ROI based on ref point</a:t>
            </a:r>
          </a:p>
        </p:txBody>
      </p:sp>
      <p:sp>
        <p:nvSpPr>
          <p:cNvPr id="58" name="Alternate Process 57">
            <a:extLst>
              <a:ext uri="{FF2B5EF4-FFF2-40B4-BE49-F238E27FC236}">
                <a16:creationId xmlns:a16="http://schemas.microsoft.com/office/drawing/2014/main" id="{3F645B7B-0B3E-1F4C-90DF-36C02FA44A32}"/>
              </a:ext>
            </a:extLst>
          </p:cNvPr>
          <p:cNvSpPr/>
          <p:nvPr/>
        </p:nvSpPr>
        <p:spPr>
          <a:xfrm>
            <a:off x="4188460" y="4378312"/>
            <a:ext cx="1223033" cy="379505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Slice point by given ROI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3C7EE3B-EF89-5D4D-A4A3-123CA3718690}"/>
              </a:ext>
            </a:extLst>
          </p:cNvPr>
          <p:cNvCxnSpPr>
            <a:cxnSpLocks/>
            <a:stCxn id="53" idx="2"/>
            <a:endCxn id="58" idx="0"/>
          </p:cNvCxnSpPr>
          <p:nvPr/>
        </p:nvCxnSpPr>
        <p:spPr>
          <a:xfrm>
            <a:off x="4799977" y="4224730"/>
            <a:ext cx="0" cy="15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lternate Process 89">
            <a:extLst>
              <a:ext uri="{FF2B5EF4-FFF2-40B4-BE49-F238E27FC236}">
                <a16:creationId xmlns:a16="http://schemas.microsoft.com/office/drawing/2014/main" id="{2F27B25D-270A-E540-8D14-B18D88146A71}"/>
              </a:ext>
            </a:extLst>
          </p:cNvPr>
          <p:cNvSpPr/>
          <p:nvPr/>
        </p:nvSpPr>
        <p:spPr>
          <a:xfrm>
            <a:off x="4194810" y="4929964"/>
            <a:ext cx="1223033" cy="512057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Calculate distance from ref to points</a:t>
            </a:r>
          </a:p>
        </p:txBody>
      </p:sp>
      <p:cxnSp>
        <p:nvCxnSpPr>
          <p:cNvPr id="2079" name="Elbow Connector 2078">
            <a:extLst>
              <a:ext uri="{FF2B5EF4-FFF2-40B4-BE49-F238E27FC236}">
                <a16:creationId xmlns:a16="http://schemas.microsoft.com/office/drawing/2014/main" id="{959869C5-91D9-7940-9792-813E0EBB053D}"/>
              </a:ext>
            </a:extLst>
          </p:cNvPr>
          <p:cNvCxnSpPr>
            <a:cxnSpLocks/>
            <a:stCxn id="36" idx="2"/>
            <a:endCxn id="58" idx="3"/>
          </p:cNvCxnSpPr>
          <p:nvPr/>
        </p:nvCxnSpPr>
        <p:spPr>
          <a:xfrm rot="5400000">
            <a:off x="5375809" y="3645902"/>
            <a:ext cx="957847" cy="8864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356E0B1-7CDE-0546-B1EE-B344E0C3824C}"/>
              </a:ext>
            </a:extLst>
          </p:cNvPr>
          <p:cNvCxnSpPr>
            <a:cxnSpLocks/>
            <a:stCxn id="58" idx="2"/>
            <a:endCxn id="90" idx="0"/>
          </p:cNvCxnSpPr>
          <p:nvPr/>
        </p:nvCxnSpPr>
        <p:spPr>
          <a:xfrm>
            <a:off x="4799977" y="4757817"/>
            <a:ext cx="6350" cy="17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4" name="Elbow Connector 2083">
            <a:extLst>
              <a:ext uri="{FF2B5EF4-FFF2-40B4-BE49-F238E27FC236}">
                <a16:creationId xmlns:a16="http://schemas.microsoft.com/office/drawing/2014/main" id="{024CD673-9F82-134E-BACB-B38989A7706A}"/>
              </a:ext>
            </a:extLst>
          </p:cNvPr>
          <p:cNvCxnSpPr>
            <a:stCxn id="53" idx="1"/>
            <a:endCxn id="90" idx="1"/>
          </p:cNvCxnSpPr>
          <p:nvPr/>
        </p:nvCxnSpPr>
        <p:spPr>
          <a:xfrm rot="10800000" flipH="1" flipV="1">
            <a:off x="4188460" y="4034977"/>
            <a:ext cx="6350" cy="1151015"/>
          </a:xfrm>
          <a:prstGeom prst="bent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4" name="Elbow Connector 2093">
            <a:extLst>
              <a:ext uri="{FF2B5EF4-FFF2-40B4-BE49-F238E27FC236}">
                <a16:creationId xmlns:a16="http://schemas.microsoft.com/office/drawing/2014/main" id="{860C2197-356B-CF4A-B113-E739408DBAD0}"/>
              </a:ext>
            </a:extLst>
          </p:cNvPr>
          <p:cNvCxnSpPr>
            <a:stCxn id="39" idx="3"/>
            <a:endCxn id="36" idx="1"/>
          </p:cNvCxnSpPr>
          <p:nvPr/>
        </p:nvCxnSpPr>
        <p:spPr>
          <a:xfrm flipV="1">
            <a:off x="5411493" y="3357001"/>
            <a:ext cx="274961" cy="1955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8" name="Elbow Connector 2097">
            <a:extLst>
              <a:ext uri="{FF2B5EF4-FFF2-40B4-BE49-F238E27FC236}">
                <a16:creationId xmlns:a16="http://schemas.microsoft.com/office/drawing/2014/main" id="{FCFF8033-12AB-2F4B-B39B-2AA47AEAE364}"/>
              </a:ext>
            </a:extLst>
          </p:cNvPr>
          <p:cNvCxnSpPr>
            <a:cxnSpLocks/>
            <a:stCxn id="3" idx="4"/>
            <a:endCxn id="36" idx="0"/>
          </p:cNvCxnSpPr>
          <p:nvPr/>
        </p:nvCxnSpPr>
        <p:spPr>
          <a:xfrm rot="16200000" flipH="1">
            <a:off x="4714451" y="1520263"/>
            <a:ext cx="2528188" cy="6388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Alternate Process 119">
            <a:extLst>
              <a:ext uri="{FF2B5EF4-FFF2-40B4-BE49-F238E27FC236}">
                <a16:creationId xmlns:a16="http://schemas.microsoft.com/office/drawing/2014/main" id="{9DEDC161-7458-4F4D-B3B5-7FF52F799CD3}"/>
              </a:ext>
            </a:extLst>
          </p:cNvPr>
          <p:cNvSpPr/>
          <p:nvPr/>
        </p:nvSpPr>
        <p:spPr>
          <a:xfrm>
            <a:off x="4188459" y="5614168"/>
            <a:ext cx="1223033" cy="512057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Examine if point inside the range of given </a:t>
            </a:r>
            <a:r>
              <a:rPr lang="en-US" sz="1100" i="1" dirty="0"/>
              <a:t>t</a:t>
            </a:r>
          </a:p>
        </p:txBody>
      </p:sp>
      <p:sp>
        <p:nvSpPr>
          <p:cNvPr id="121" name="Process 120">
            <a:extLst>
              <a:ext uri="{FF2B5EF4-FFF2-40B4-BE49-F238E27FC236}">
                <a16:creationId xmlns:a16="http://schemas.microsoft.com/office/drawing/2014/main" id="{3AB67E9C-845A-3344-8E29-06B198142227}"/>
              </a:ext>
            </a:extLst>
          </p:cNvPr>
          <p:cNvSpPr/>
          <p:nvPr/>
        </p:nvSpPr>
        <p:spPr>
          <a:xfrm>
            <a:off x="1485624" y="5579618"/>
            <a:ext cx="1497994" cy="58115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Series of </a:t>
            </a:r>
            <a:r>
              <a:rPr lang="en-US" sz="1100" b="1" i="1" dirty="0"/>
              <a:t>t</a:t>
            </a:r>
            <a:r>
              <a:rPr lang="en-US" sz="1100" b="1" dirty="0"/>
              <a:t> with defined step size </a:t>
            </a:r>
            <a:endParaRPr lang="en-US" sz="1200" b="1" dirty="0"/>
          </a:p>
          <a:p>
            <a:pPr algn="ctr"/>
            <a:r>
              <a:rPr lang="en-US" sz="1200" dirty="0" err="1"/>
              <a:t>RList</a:t>
            </a:r>
            <a:endParaRPr lang="en-US" sz="1100" dirty="0"/>
          </a:p>
        </p:txBody>
      </p:sp>
      <p:cxnSp>
        <p:nvCxnSpPr>
          <p:cNvPr id="2103" name="Straight Arrow Connector 2102">
            <a:extLst>
              <a:ext uri="{FF2B5EF4-FFF2-40B4-BE49-F238E27FC236}">
                <a16:creationId xmlns:a16="http://schemas.microsoft.com/office/drawing/2014/main" id="{D84D018A-A72C-E047-B2CA-DD839562EB5D}"/>
              </a:ext>
            </a:extLst>
          </p:cNvPr>
          <p:cNvCxnSpPr>
            <a:stCxn id="121" idx="3"/>
            <a:endCxn id="120" idx="1"/>
          </p:cNvCxnSpPr>
          <p:nvPr/>
        </p:nvCxnSpPr>
        <p:spPr>
          <a:xfrm>
            <a:off x="2983618" y="5870196"/>
            <a:ext cx="12048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7A4C682-FDB9-6B4E-9F89-5CA17957BBED}"/>
              </a:ext>
            </a:extLst>
          </p:cNvPr>
          <p:cNvCxnSpPr>
            <a:cxnSpLocks/>
            <a:stCxn id="90" idx="2"/>
            <a:endCxn id="120" idx="0"/>
          </p:cNvCxnSpPr>
          <p:nvPr/>
        </p:nvCxnSpPr>
        <p:spPr>
          <a:xfrm flipH="1">
            <a:off x="4799976" y="5442021"/>
            <a:ext cx="6351" cy="17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Alternate Process 135">
            <a:extLst>
              <a:ext uri="{FF2B5EF4-FFF2-40B4-BE49-F238E27FC236}">
                <a16:creationId xmlns:a16="http://schemas.microsoft.com/office/drawing/2014/main" id="{A93CA18C-4E91-D345-B95B-5D65D01A7D29}"/>
              </a:ext>
            </a:extLst>
          </p:cNvPr>
          <p:cNvSpPr/>
          <p:nvPr/>
        </p:nvSpPr>
        <p:spPr>
          <a:xfrm>
            <a:off x="4188458" y="6260909"/>
            <a:ext cx="1223033" cy="282058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Count amount</a:t>
            </a: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D00F9426-AAB6-2049-96BC-B4F7B9B210D7}"/>
              </a:ext>
            </a:extLst>
          </p:cNvPr>
          <p:cNvCxnSpPr>
            <a:stCxn id="136" idx="3"/>
            <a:endCxn id="20" idx="3"/>
          </p:cNvCxnSpPr>
          <p:nvPr/>
        </p:nvCxnSpPr>
        <p:spPr>
          <a:xfrm flipV="1">
            <a:off x="5411491" y="2911903"/>
            <a:ext cx="86859" cy="3490035"/>
          </a:xfrm>
          <a:prstGeom prst="bentConnector3">
            <a:avLst>
              <a:gd name="adj1" fmla="val 18128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27167E9-2AAA-D041-8288-4AB28724712B}"/>
              </a:ext>
            </a:extLst>
          </p:cNvPr>
          <p:cNvCxnSpPr>
            <a:cxnSpLocks/>
            <a:stCxn id="120" idx="2"/>
            <a:endCxn id="136" idx="0"/>
          </p:cNvCxnSpPr>
          <p:nvPr/>
        </p:nvCxnSpPr>
        <p:spPr>
          <a:xfrm flipH="1">
            <a:off x="4799975" y="6126225"/>
            <a:ext cx="1" cy="134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Alternate Process 142">
            <a:extLst>
              <a:ext uri="{FF2B5EF4-FFF2-40B4-BE49-F238E27FC236}">
                <a16:creationId xmlns:a16="http://schemas.microsoft.com/office/drawing/2014/main" id="{AD955992-4908-CD4A-A07E-9307BD6D58C3}"/>
              </a:ext>
            </a:extLst>
          </p:cNvPr>
          <p:cNvSpPr/>
          <p:nvPr/>
        </p:nvSpPr>
        <p:spPr>
          <a:xfrm>
            <a:off x="7399496" y="2467608"/>
            <a:ext cx="1223033" cy="571385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Average count in the range of given </a:t>
            </a:r>
            <a:r>
              <a:rPr lang="en-US" sz="1100" i="1" dirty="0"/>
              <a:t>t</a:t>
            </a:r>
            <a:endParaRPr lang="en-US" sz="1100" dirty="0"/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2DF79548-B1CC-7C4A-90EB-6CA0EE96A0B3}"/>
              </a:ext>
            </a:extLst>
          </p:cNvPr>
          <p:cNvCxnSpPr>
            <a:cxnSpLocks/>
            <a:stCxn id="136" idx="2"/>
            <a:endCxn id="143" idx="1"/>
          </p:cNvCxnSpPr>
          <p:nvPr/>
        </p:nvCxnSpPr>
        <p:spPr>
          <a:xfrm rot="5400000" flipH="1" flipV="1">
            <a:off x="4204902" y="3348373"/>
            <a:ext cx="3789666" cy="2599521"/>
          </a:xfrm>
          <a:prstGeom prst="bentConnector4">
            <a:avLst>
              <a:gd name="adj1" fmla="val -2472"/>
              <a:gd name="adj2" fmla="val 926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Alternate Process 159">
            <a:extLst>
              <a:ext uri="{FF2B5EF4-FFF2-40B4-BE49-F238E27FC236}">
                <a16:creationId xmlns:a16="http://schemas.microsoft.com/office/drawing/2014/main" id="{9AB833FE-41BF-CF48-AEF9-3401A7773049}"/>
              </a:ext>
            </a:extLst>
          </p:cNvPr>
          <p:cNvSpPr/>
          <p:nvPr/>
        </p:nvSpPr>
        <p:spPr>
          <a:xfrm>
            <a:off x="7399496" y="3454788"/>
            <a:ext cx="1223033" cy="322734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K function </a:t>
            </a:r>
          </a:p>
        </p:txBody>
      </p:sp>
      <p:sp>
        <p:nvSpPr>
          <p:cNvPr id="161" name="Alternate Process 160">
            <a:extLst>
              <a:ext uri="{FF2B5EF4-FFF2-40B4-BE49-F238E27FC236}">
                <a16:creationId xmlns:a16="http://schemas.microsoft.com/office/drawing/2014/main" id="{D0C3FEE3-0484-B643-A6BD-098A54439454}"/>
              </a:ext>
            </a:extLst>
          </p:cNvPr>
          <p:cNvSpPr/>
          <p:nvPr/>
        </p:nvSpPr>
        <p:spPr>
          <a:xfrm>
            <a:off x="7399496" y="4034977"/>
            <a:ext cx="1223033" cy="322734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L function </a:t>
            </a:r>
          </a:p>
        </p:txBody>
      </p:sp>
      <p:sp>
        <p:nvSpPr>
          <p:cNvPr id="162" name="Alternate Process 161">
            <a:extLst>
              <a:ext uri="{FF2B5EF4-FFF2-40B4-BE49-F238E27FC236}">
                <a16:creationId xmlns:a16="http://schemas.microsoft.com/office/drawing/2014/main" id="{FF29D43D-C50D-394E-8D4C-13F5DF51599E}"/>
              </a:ext>
            </a:extLst>
          </p:cNvPr>
          <p:cNvSpPr/>
          <p:nvPr/>
        </p:nvSpPr>
        <p:spPr>
          <a:xfrm>
            <a:off x="7399496" y="4582191"/>
            <a:ext cx="1223033" cy="322734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 function 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7D481B39-8ACD-A54D-B814-789D958CAC7F}"/>
              </a:ext>
            </a:extLst>
          </p:cNvPr>
          <p:cNvCxnSpPr>
            <a:cxnSpLocks/>
            <a:stCxn id="143" idx="2"/>
            <a:endCxn id="160" idx="0"/>
          </p:cNvCxnSpPr>
          <p:nvPr/>
        </p:nvCxnSpPr>
        <p:spPr>
          <a:xfrm>
            <a:off x="8011013" y="3038993"/>
            <a:ext cx="0" cy="41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C2CB0DE-FD09-4F45-97B5-1EB17C5AE93C}"/>
              </a:ext>
            </a:extLst>
          </p:cNvPr>
          <p:cNvCxnSpPr>
            <a:cxnSpLocks/>
            <a:stCxn id="160" idx="2"/>
            <a:endCxn id="161" idx="0"/>
          </p:cNvCxnSpPr>
          <p:nvPr/>
        </p:nvCxnSpPr>
        <p:spPr>
          <a:xfrm>
            <a:off x="8011013" y="3777522"/>
            <a:ext cx="0" cy="25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3A2A41EB-147F-954D-894C-472222344D59}"/>
              </a:ext>
            </a:extLst>
          </p:cNvPr>
          <p:cNvCxnSpPr>
            <a:cxnSpLocks/>
            <a:stCxn id="161" idx="2"/>
            <a:endCxn id="162" idx="0"/>
          </p:cNvCxnSpPr>
          <p:nvPr/>
        </p:nvCxnSpPr>
        <p:spPr>
          <a:xfrm>
            <a:off x="8011013" y="4357711"/>
            <a:ext cx="0" cy="22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Alternate Process 171">
            <a:extLst>
              <a:ext uri="{FF2B5EF4-FFF2-40B4-BE49-F238E27FC236}">
                <a16:creationId xmlns:a16="http://schemas.microsoft.com/office/drawing/2014/main" id="{D20B46A2-7747-E54D-BD2E-DF4FA57C6939}"/>
              </a:ext>
            </a:extLst>
          </p:cNvPr>
          <p:cNvSpPr/>
          <p:nvPr/>
        </p:nvSpPr>
        <p:spPr>
          <a:xfrm>
            <a:off x="9108046" y="2467608"/>
            <a:ext cx="1223033" cy="291451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Plot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2368581D-D9AE-8F4E-8464-5BE6ECB79CF8}"/>
              </a:ext>
            </a:extLst>
          </p:cNvPr>
          <p:cNvCxnSpPr>
            <a:stCxn id="162" idx="3"/>
            <a:endCxn id="172" idx="1"/>
          </p:cNvCxnSpPr>
          <p:nvPr/>
        </p:nvCxnSpPr>
        <p:spPr>
          <a:xfrm flipV="1">
            <a:off x="8622529" y="2613334"/>
            <a:ext cx="485517" cy="2130224"/>
          </a:xfrm>
          <a:prstGeom prst="bentConnector3">
            <a:avLst>
              <a:gd name="adj1" fmla="val 700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DD537622-9C53-A44E-A9EF-13E5E252C2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12" t="8812" r="7325" b="7325"/>
          <a:stretch/>
        </p:blipFill>
        <p:spPr>
          <a:xfrm>
            <a:off x="9080665" y="2932134"/>
            <a:ext cx="1826181" cy="1826181"/>
          </a:xfrm>
          <a:prstGeom prst="rect">
            <a:avLst/>
          </a:prstGeom>
        </p:spPr>
      </p:pic>
      <p:pic>
        <p:nvPicPr>
          <p:cNvPr id="179" name="Picture 2" descr="https://lh3.googleusercontent.com/MnJqjDaIyMVeiTRuBL-q7YvTlIyzogzHKazw5VWUyIvbtHb3upJajFHDQ7EcKKF_SGn8YcBOes_Fllj20NlZMdSz_5oBxl7XLpRy3RoznErLctZaCh7uFyZ5QVvgrkI3fCuGTWf2mmI">
            <a:extLst>
              <a:ext uri="{FF2B5EF4-FFF2-40B4-BE49-F238E27FC236}">
                <a16:creationId xmlns:a16="http://schemas.microsoft.com/office/drawing/2014/main" id="{3B16EA88-8765-5646-A458-C23B3B6BEA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6" t="9524" r="51491" b="50016"/>
          <a:stretch/>
        </p:blipFill>
        <p:spPr bwMode="auto">
          <a:xfrm>
            <a:off x="6681082" y="89335"/>
            <a:ext cx="804849" cy="79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41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157F7A-0924-2B40-9CDC-EE28469F78ED}"/>
              </a:ext>
            </a:extLst>
          </p:cNvPr>
          <p:cNvSpPr txBox="1"/>
          <p:nvPr/>
        </p:nvSpPr>
        <p:spPr>
          <a:xfrm>
            <a:off x="548639" y="459187"/>
            <a:ext cx="801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Edge Correction</a:t>
            </a:r>
            <a:endParaRPr lang="en-US" dirty="0"/>
          </a:p>
        </p:txBody>
      </p:sp>
      <p:pic>
        <p:nvPicPr>
          <p:cNvPr id="4" name="Picture 2" descr="https://lh3.googleusercontent.com/MnJqjDaIyMVeiTRuBL-q7YvTlIyzogzHKazw5VWUyIvbtHb3upJajFHDQ7EcKKF_SGn8YcBOes_Fllj20NlZMdSz_5oBxl7XLpRy3RoznErLctZaCh7uFyZ5QVvgrkI3fCuGTWf2mmI">
            <a:extLst>
              <a:ext uri="{FF2B5EF4-FFF2-40B4-BE49-F238E27FC236}">
                <a16:creationId xmlns:a16="http://schemas.microsoft.com/office/drawing/2014/main" id="{579734F9-DE26-6446-AB27-00682BE692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8409" r="50943" b="47267"/>
          <a:stretch/>
        </p:blipFill>
        <p:spPr bwMode="auto">
          <a:xfrm>
            <a:off x="548639" y="1661925"/>
            <a:ext cx="4064000" cy="423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lh3.googleusercontent.com/MnJqjDaIyMVeiTRuBL-q7YvTlIyzogzHKazw5VWUyIvbtHb3upJajFHDQ7EcKKF_SGn8YcBOes_Fllj20NlZMdSz_5oBxl7XLpRy3RoznErLctZaCh7uFyZ5QVvgrkI3fCuGTWf2mmI">
            <a:extLst>
              <a:ext uri="{FF2B5EF4-FFF2-40B4-BE49-F238E27FC236}">
                <a16:creationId xmlns:a16="http://schemas.microsoft.com/office/drawing/2014/main" id="{E0497901-B91A-A34B-A5B7-00EE717D06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4" t="22629" r="60031" b="58390"/>
          <a:stretch/>
        </p:blipFill>
        <p:spPr bwMode="auto">
          <a:xfrm>
            <a:off x="7782560" y="4683760"/>
            <a:ext cx="1178560" cy="120951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lh3.googleusercontent.com/MnJqjDaIyMVeiTRuBL-q7YvTlIyzogzHKazw5VWUyIvbtHb3upJajFHDQ7EcKKF_SGn8YcBOes_Fllj20NlZMdSz_5oBxl7XLpRy3RoznErLctZaCh7uFyZ5QVvgrkI3fCuGTWf2mmI">
            <a:extLst>
              <a:ext uri="{FF2B5EF4-FFF2-40B4-BE49-F238E27FC236}">
                <a16:creationId xmlns:a16="http://schemas.microsoft.com/office/drawing/2014/main" id="{B02BB58A-68CB-8548-8083-D456C03A78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8409" r="50943" b="47267"/>
          <a:stretch/>
        </p:blipFill>
        <p:spPr bwMode="auto">
          <a:xfrm>
            <a:off x="6827520" y="828519"/>
            <a:ext cx="2712720" cy="28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35FA08-3B6C-0943-93D7-AB8E8B3592BC}"/>
              </a:ext>
            </a:extLst>
          </p:cNvPr>
          <p:cNvSpPr txBox="1"/>
          <p:nvPr/>
        </p:nvSpPr>
        <p:spPr>
          <a:xfrm>
            <a:off x="873760" y="1127760"/>
            <a:ext cx="1238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Max t =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FB9AD7-A083-1643-93A5-F8CED2A0A126}"/>
              </a:ext>
            </a:extLst>
          </p:cNvPr>
          <p:cNvSpPr/>
          <p:nvPr/>
        </p:nvSpPr>
        <p:spPr>
          <a:xfrm>
            <a:off x="1879305" y="3027680"/>
            <a:ext cx="1727200" cy="172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20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189</Words>
  <Application>Microsoft Macintosh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Shih, Michael</dc:creator>
  <cp:lastModifiedBy>Shih, Michael</cp:lastModifiedBy>
  <cp:revision>13</cp:revision>
  <dcterms:created xsi:type="dcterms:W3CDTF">2018-08-16T15:10:47Z</dcterms:created>
  <dcterms:modified xsi:type="dcterms:W3CDTF">2018-08-16T22:23:02Z</dcterms:modified>
</cp:coreProperties>
</file>