
<file path=[Content_Types].xml><?xml version="1.0" encoding="utf-8"?>
<Types xmlns="http://schemas.openxmlformats.org/package/2006/content-types">
  <Default Extension="jfif" ContentType="image/jpeg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50" d="100"/>
          <a:sy n="50" d="100"/>
        </p:scale>
        <p:origin x="690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A70B-3D74-41D7-B774-F7E1C36F5CC6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D5E1-C239-426F-96EF-676F61EE8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71583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A70B-3D74-41D7-B774-F7E1C36F5CC6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D5E1-C239-426F-96EF-676F61EE8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8172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A70B-3D74-41D7-B774-F7E1C36F5CC6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D5E1-C239-426F-96EF-676F61EE8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86662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A70B-3D74-41D7-B774-F7E1C36F5CC6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D5E1-C239-426F-96EF-676F61EE8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7062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A70B-3D74-41D7-B774-F7E1C36F5CC6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D5E1-C239-426F-96EF-676F61EE8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4780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A70B-3D74-41D7-B774-F7E1C36F5CC6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D5E1-C239-426F-96EF-676F61EE8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145434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A70B-3D74-41D7-B774-F7E1C36F5CC6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D5E1-C239-426F-96EF-676F61EE8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721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A70B-3D74-41D7-B774-F7E1C36F5CC6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D5E1-C239-426F-96EF-676F61EE8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3282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A70B-3D74-41D7-B774-F7E1C36F5CC6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D5E1-C239-426F-96EF-676F61EE8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255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A70B-3D74-41D7-B774-F7E1C36F5CC6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D5E1-C239-426F-96EF-676F61EE8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50381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6A70B-3D74-41D7-B774-F7E1C36F5CC6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DFD5E1-C239-426F-96EF-676F61EE8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6910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6A70B-3D74-41D7-B774-F7E1C36F5CC6}" type="datetimeFigureOut">
              <a:rPr lang="pt-BR" smtClean="0"/>
              <a:t>29/09/2024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DFD5E1-C239-426F-96EF-676F61EE81F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1240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fif"/><Relationship Id="rId2" Type="http://schemas.openxmlformats.org/officeDocument/2006/relationships/image" Target="../media/image1.jfif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fi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fif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51848" y="174812"/>
            <a:ext cx="5831541" cy="712696"/>
          </a:xfrm>
        </p:spPr>
        <p:txBody>
          <a:bodyPr>
            <a:normAutofit fontScale="90000"/>
          </a:bodyPr>
          <a:lstStyle/>
          <a:p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Four Doors to Insanity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8131" y="887508"/>
            <a:ext cx="7122459" cy="860612"/>
          </a:xfrm>
        </p:spPr>
        <p:txBody>
          <a:bodyPr/>
          <a:lstStyle/>
          <a:p>
            <a:r>
              <a:rPr lang="pt-BR" sz="2000" dirty="0" smtClean="0"/>
              <a:t>Narrativo, Puzzle, Terror psicológico, Sobrenatural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74163" y="1367391"/>
            <a:ext cx="1725704" cy="860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Monique (Jogador)</a:t>
            </a:r>
            <a:endParaRPr lang="pt-BR" dirty="0"/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971" t="-1" b="-1935"/>
          <a:stretch/>
        </p:blipFill>
        <p:spPr>
          <a:xfrm>
            <a:off x="8942293" y="2061745"/>
            <a:ext cx="1373281" cy="1873904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4299" b="259"/>
          <a:stretch/>
        </p:blipFill>
        <p:spPr>
          <a:xfrm>
            <a:off x="455900" y="2061745"/>
            <a:ext cx="1162231" cy="1868536"/>
          </a:xfrm>
          <a:prstGeom prst="rect">
            <a:avLst/>
          </a:prstGeom>
        </p:spPr>
      </p:pic>
      <p:sp>
        <p:nvSpPr>
          <p:cNvPr id="7" name="Subtítulo 2"/>
          <p:cNvSpPr txBox="1">
            <a:spLocks/>
          </p:cNvSpPr>
          <p:nvPr/>
        </p:nvSpPr>
        <p:spPr>
          <a:xfrm>
            <a:off x="8766081" y="1270578"/>
            <a:ext cx="1725704" cy="860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2000" dirty="0" smtClean="0"/>
              <a:t>Pedro</a:t>
            </a:r>
          </a:p>
          <a:p>
            <a:r>
              <a:rPr lang="pt-BR" sz="2000" dirty="0" smtClean="0"/>
              <a:t>(NPC recorrente)</a:t>
            </a:r>
            <a:endParaRPr lang="pt-BR" dirty="0"/>
          </a:p>
        </p:txBody>
      </p:sp>
      <p:sp>
        <p:nvSpPr>
          <p:cNvPr id="8" name="Subtítulo 2"/>
          <p:cNvSpPr txBox="1">
            <a:spLocks/>
          </p:cNvSpPr>
          <p:nvPr/>
        </p:nvSpPr>
        <p:spPr>
          <a:xfrm>
            <a:off x="197226" y="3930282"/>
            <a:ext cx="1725704" cy="1059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/>
              <a:t>B</a:t>
            </a:r>
            <a:r>
              <a:rPr lang="pt-BR" sz="1400" dirty="0" smtClean="0"/>
              <a:t>ondosa e inteligente, cometeu graves erros no passado e sua insegurança a coloca como a sombra de Pedro</a:t>
            </a:r>
            <a:endParaRPr lang="pt-BR" sz="1400" dirty="0"/>
          </a:p>
        </p:txBody>
      </p:sp>
      <p:sp>
        <p:nvSpPr>
          <p:cNvPr id="9" name="Subtítulo 2"/>
          <p:cNvSpPr txBox="1">
            <a:spLocks/>
          </p:cNvSpPr>
          <p:nvPr/>
        </p:nvSpPr>
        <p:spPr>
          <a:xfrm>
            <a:off x="8766081" y="3930281"/>
            <a:ext cx="1725704" cy="10591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dirty="0" smtClean="0"/>
              <a:t>Tem um ego sem fim e um caráter questionável, no entanto faz de tudo por quem ama e tem queda por Monique</a:t>
            </a:r>
            <a:endParaRPr lang="pt-BR" sz="1400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2451848" y="1790270"/>
            <a:ext cx="6185645" cy="4789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 smtClean="0"/>
              <a:t>Resumo do Enredo:</a:t>
            </a:r>
          </a:p>
          <a:p>
            <a:r>
              <a:rPr lang="pt-BR" sz="1400" dirty="0" smtClean="0"/>
              <a:t>Monique e Pedro investigam uma lenda local para um trabalho de escola, sobre uma senhora que dava doces a crianças, no entanto um dia, todas essas crianças e a senhora sumiram, com isso, surgiram lendas de que o lugar onde a senhora vivia era amaldiçoado, no entanto, Pedro pode não estar falando toda a verdade sobre o que sabe sobre isso e seu ego sem fim pode significar um perigo para todos ao seu redor conforme confrontam o sobrenatural...</a:t>
            </a:r>
          </a:p>
          <a:p>
            <a:pPr algn="l"/>
            <a:endParaRPr lang="pt-BR" sz="1400" dirty="0" smtClean="0"/>
          </a:p>
          <a:p>
            <a:pPr algn="l"/>
            <a:r>
              <a:rPr lang="pt-BR" sz="1400" dirty="0" smtClean="0"/>
              <a:t>Ambientação: O jogo se passará na casa abandonada da senhora, que será elaborada com base nas imagens abaixo:</a:t>
            </a:r>
            <a:br>
              <a:rPr lang="pt-BR" sz="1400" dirty="0" smtClean="0"/>
            </a:br>
            <a:endParaRPr lang="pt-BR" sz="1400" dirty="0" smtClean="0"/>
          </a:p>
          <a:p>
            <a:pPr algn="l"/>
            <a:endParaRPr lang="pt-BR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pt-BR" sz="1400" dirty="0"/>
          </a:p>
          <a:p>
            <a:pPr algn="l"/>
            <a:endParaRPr lang="pt-BR" sz="1400" dirty="0" smtClean="0"/>
          </a:p>
          <a:p>
            <a:endParaRPr lang="pt-BR" sz="1400" dirty="0" smtClean="0"/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85" y="4459832"/>
            <a:ext cx="2466975" cy="1847850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4670" y="4459832"/>
            <a:ext cx="2857500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24223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51848" y="174812"/>
            <a:ext cx="5831541" cy="712696"/>
          </a:xfrm>
        </p:spPr>
        <p:txBody>
          <a:bodyPr>
            <a:normAutofit fontScale="90000"/>
          </a:bodyPr>
          <a:lstStyle/>
          <a:p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Four Doors to Insanity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8131" y="885820"/>
            <a:ext cx="7122459" cy="860612"/>
          </a:xfrm>
        </p:spPr>
        <p:txBody>
          <a:bodyPr/>
          <a:lstStyle/>
          <a:p>
            <a:r>
              <a:rPr lang="pt-BR" sz="2000" dirty="0" smtClean="0"/>
              <a:t>Narrativo, Puzzle, Terror psicológico, Sobrenatural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74163" y="1367391"/>
            <a:ext cx="1725704" cy="860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2451848" y="1790270"/>
            <a:ext cx="6185645" cy="4789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pt-BR" sz="1400" dirty="0" smtClean="0"/>
              <a:t>Conceito de Jogo:</a:t>
            </a:r>
            <a:endParaRPr lang="pt-BR" sz="1400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 smtClean="0"/>
              <a:t>O jogo terá cerca de 4 fases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 smtClean="0"/>
              <a:t>Conforme a interação do jogador com o ambiente (Objetos e NPC), o jogador pode receber pistas e o ambiente em volta pode se alterar, com cada fase sendo uma charada, que será resolvida por meio das interações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 smtClean="0"/>
              <a:t>Vista de cima 2D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 smtClean="0"/>
              <a:t>A história do jogo acontecerá conforme a interação do personagem com os elementos, tendo grande foco na narrativa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 smtClean="0"/>
              <a:t>Terá uma barra de sanidade (inicial e limite é 100)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 smtClean="0"/>
              <a:t>Caso o jogador cometa um erro, ele perderá sanidade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 smtClean="0"/>
              <a:t>Um desafio de lógica com emergência será proposto ao fim da fase, onde você poderá recuperar sanidade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 smtClean="0"/>
              <a:t>Diferentes finais baseados na barra de sanidade em que o protagonista termina o jogo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 smtClean="0"/>
              <a:t>Foca no tipo explorador e casual, contendo violência leve e terror psicológico(classificação indicativa 14 anos)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t-BR" sz="1400" dirty="0" smtClean="0"/>
              <a:t>O Cenário terá cores vivas e claras de inicio e conforme o jogo for progredindo as cores serão mais escuras, devido a narrativa mais sombria do jogo conforme o fim se aproxima</a:t>
            </a:r>
          </a:p>
          <a:p>
            <a:endParaRPr lang="pt-BR" sz="1400" dirty="0"/>
          </a:p>
          <a:p>
            <a:endParaRPr lang="pt-BR" sz="1400" dirty="0"/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4558" y="2391744"/>
            <a:ext cx="2249163" cy="46374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4" name="Subtítulo 2"/>
          <p:cNvSpPr txBox="1">
            <a:spLocks/>
          </p:cNvSpPr>
          <p:nvPr/>
        </p:nvSpPr>
        <p:spPr>
          <a:xfrm>
            <a:off x="9104389" y="2064261"/>
            <a:ext cx="2419332" cy="327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700" dirty="0" smtClean="0"/>
              <a:t>Barra de sanidade cheia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16" name="Subtítulo 2"/>
          <p:cNvSpPr txBox="1">
            <a:spLocks/>
          </p:cNvSpPr>
          <p:nvPr/>
        </p:nvSpPr>
        <p:spPr>
          <a:xfrm>
            <a:off x="9189474" y="3158443"/>
            <a:ext cx="2419332" cy="327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700" dirty="0" smtClean="0"/>
              <a:t>Exemplo de cores do inicio: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17" name="Retângulo 16"/>
          <p:cNvSpPr/>
          <p:nvPr/>
        </p:nvSpPr>
        <p:spPr>
          <a:xfrm>
            <a:off x="9403307" y="3630304"/>
            <a:ext cx="1306536" cy="554546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/>
          <p:cNvSpPr/>
          <p:nvPr/>
        </p:nvSpPr>
        <p:spPr>
          <a:xfrm>
            <a:off x="9785446" y="3622189"/>
            <a:ext cx="528610" cy="5626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19" name="Imagem 1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4055" y="3622189"/>
            <a:ext cx="395787" cy="56266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0" name="Subtítulo 2"/>
          <p:cNvSpPr txBox="1">
            <a:spLocks/>
          </p:cNvSpPr>
          <p:nvPr/>
        </p:nvSpPr>
        <p:spPr>
          <a:xfrm>
            <a:off x="9104389" y="4457255"/>
            <a:ext cx="2419332" cy="32748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3700" dirty="0" smtClean="0"/>
              <a:t>Exemplo de cores do final:</a:t>
            </a:r>
            <a:r>
              <a:rPr lang="pt-BR" dirty="0" smtClean="0"/>
              <a:t/>
            </a:r>
            <a:br>
              <a:rPr lang="pt-BR" dirty="0" smtClean="0"/>
            </a:br>
            <a:endParaRPr lang="pt-BR" dirty="0"/>
          </a:p>
        </p:txBody>
      </p:sp>
      <p:sp>
        <p:nvSpPr>
          <p:cNvPr id="21" name="Retângulo 20"/>
          <p:cNvSpPr/>
          <p:nvPr/>
        </p:nvSpPr>
        <p:spPr>
          <a:xfrm>
            <a:off x="9498842" y="4784738"/>
            <a:ext cx="395785" cy="401411"/>
          </a:xfrm>
          <a:prstGeom prst="rect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 21"/>
          <p:cNvSpPr/>
          <p:nvPr/>
        </p:nvSpPr>
        <p:spPr>
          <a:xfrm>
            <a:off x="10049751" y="4784738"/>
            <a:ext cx="462197" cy="40141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Retângulo 22"/>
          <p:cNvSpPr/>
          <p:nvPr/>
        </p:nvSpPr>
        <p:spPr>
          <a:xfrm>
            <a:off x="10709842" y="4784738"/>
            <a:ext cx="481322" cy="4014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24" name="Imagem 2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29" t="17322" r="23401" b="16055"/>
          <a:stretch/>
        </p:blipFill>
        <p:spPr>
          <a:xfrm>
            <a:off x="450910" y="2125473"/>
            <a:ext cx="1705970" cy="996287"/>
          </a:xfrm>
          <a:prstGeom prst="rect">
            <a:avLst/>
          </a:prstGeom>
        </p:spPr>
      </p:pic>
      <p:sp>
        <p:nvSpPr>
          <p:cNvPr id="25" name="CaixaDeTexto 24"/>
          <p:cNvSpPr txBox="1"/>
          <p:nvPr/>
        </p:nvSpPr>
        <p:spPr>
          <a:xfrm>
            <a:off x="423292" y="1479142"/>
            <a:ext cx="1795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 smtClean="0"/>
              <a:t> Exemplo</a:t>
            </a:r>
          </a:p>
          <a:p>
            <a:pPr algn="ctr"/>
            <a:r>
              <a:rPr lang="pt-BR" dirty="0" smtClean="0"/>
              <a:t> Vista de cima 2D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26294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7030A0"/>
            </a:gs>
            <a:gs pos="74000">
              <a:schemeClr val="accent4">
                <a:lumMod val="40000"/>
                <a:lumOff val="60000"/>
              </a:schemeClr>
            </a:gs>
            <a:gs pos="83000">
              <a:schemeClr val="accent4">
                <a:lumMod val="40000"/>
                <a:lumOff val="60000"/>
              </a:schemeClr>
            </a:gs>
            <a:gs pos="100000">
              <a:schemeClr val="accent4">
                <a:lumMod val="60000"/>
                <a:lumOff val="4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451848" y="174812"/>
            <a:ext cx="5831541" cy="712696"/>
          </a:xfrm>
        </p:spPr>
        <p:txBody>
          <a:bodyPr>
            <a:normAutofit fontScale="90000"/>
          </a:bodyPr>
          <a:lstStyle/>
          <a:p>
            <a:r>
              <a:rPr lang="pt-BR" sz="4800" dirty="0" smtClean="0">
                <a:latin typeface="Arial" panose="020B0604020202020204" pitchFamily="34" charset="0"/>
                <a:cs typeface="Arial" panose="020B0604020202020204" pitchFamily="34" charset="0"/>
              </a:rPr>
              <a:t>Four Doors to Insanity</a:t>
            </a:r>
            <a:endParaRPr lang="pt-BR" sz="4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18131" y="885820"/>
            <a:ext cx="7122459" cy="860612"/>
          </a:xfrm>
        </p:spPr>
        <p:txBody>
          <a:bodyPr/>
          <a:lstStyle/>
          <a:p>
            <a:r>
              <a:rPr lang="pt-BR" sz="2000" dirty="0" smtClean="0"/>
              <a:t>Narrativo, Puzzle, Terror psicológico, Sobrenatural</a:t>
            </a:r>
            <a:r>
              <a:rPr lang="pt-BR" dirty="0"/>
              <a:t/>
            </a:r>
            <a:br>
              <a:rPr lang="pt-BR" dirty="0"/>
            </a:br>
            <a:endParaRPr lang="pt-BR" dirty="0"/>
          </a:p>
        </p:txBody>
      </p:sp>
      <p:sp>
        <p:nvSpPr>
          <p:cNvPr id="4" name="Subtítulo 2"/>
          <p:cNvSpPr txBox="1">
            <a:spLocks/>
          </p:cNvSpPr>
          <p:nvPr/>
        </p:nvSpPr>
        <p:spPr>
          <a:xfrm>
            <a:off x="174163" y="1367391"/>
            <a:ext cx="1725704" cy="8606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</p:txBody>
      </p:sp>
      <p:sp>
        <p:nvSpPr>
          <p:cNvPr id="10" name="Subtítulo 2"/>
          <p:cNvSpPr txBox="1">
            <a:spLocks/>
          </p:cNvSpPr>
          <p:nvPr/>
        </p:nvSpPr>
        <p:spPr>
          <a:xfrm>
            <a:off x="2451848" y="1790270"/>
            <a:ext cx="6185645" cy="47891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sz="1400" dirty="0"/>
          </a:p>
          <a:p>
            <a:endParaRPr lang="pt-BR" sz="1400" dirty="0"/>
          </a:p>
        </p:txBody>
      </p:sp>
      <p:sp>
        <p:nvSpPr>
          <p:cNvPr id="27" name="CaixaDeTexto 26"/>
          <p:cNvSpPr txBox="1"/>
          <p:nvPr/>
        </p:nvSpPr>
        <p:spPr>
          <a:xfrm>
            <a:off x="3678005" y="1824058"/>
            <a:ext cx="373333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Custo de horas estimadas do projeto:</a:t>
            </a:r>
          </a:p>
          <a:p>
            <a:endParaRPr lang="pt-BR" dirty="0"/>
          </a:p>
          <a:p>
            <a:r>
              <a:rPr lang="pt-BR" dirty="0" smtClean="0"/>
              <a:t>Design: 8 horas</a:t>
            </a:r>
          </a:p>
          <a:p>
            <a:r>
              <a:rPr lang="pt-BR" dirty="0" smtClean="0"/>
              <a:t>Arte: 10 horas</a:t>
            </a:r>
          </a:p>
          <a:p>
            <a:r>
              <a:rPr lang="pt-BR" dirty="0" smtClean="0"/>
              <a:t>Desenvolvimento: 12 horas</a:t>
            </a:r>
          </a:p>
          <a:p>
            <a:endParaRPr lang="pt-BR" dirty="0"/>
          </a:p>
          <a:p>
            <a:r>
              <a:rPr lang="pt-BR" dirty="0" smtClean="0"/>
              <a:t>Custo total de tempo: 28 horas</a:t>
            </a:r>
            <a:endParaRPr lang="pt-BR" dirty="0"/>
          </a:p>
        </p:txBody>
      </p:sp>
      <p:sp>
        <p:nvSpPr>
          <p:cNvPr id="28" name="CaixaDeTexto 27"/>
          <p:cNvSpPr txBox="1"/>
          <p:nvPr/>
        </p:nvSpPr>
        <p:spPr>
          <a:xfrm>
            <a:off x="1618131" y="4469548"/>
            <a:ext cx="208690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Custos financeiros: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Energia: R$80,00</a:t>
            </a:r>
          </a:p>
          <a:p>
            <a:r>
              <a:rPr lang="pt-BR" dirty="0" smtClean="0"/>
              <a:t>Água: R$50,00</a:t>
            </a:r>
          </a:p>
          <a:p>
            <a:r>
              <a:rPr lang="pt-BR" dirty="0" smtClean="0"/>
              <a:t>Telefone: R$60,00</a:t>
            </a:r>
          </a:p>
          <a:p>
            <a:r>
              <a:rPr lang="pt-BR" dirty="0" smtClean="0"/>
              <a:t>Aluguel: R$1000,00</a:t>
            </a:r>
            <a:endParaRPr lang="pt-BR" dirty="0"/>
          </a:p>
        </p:txBody>
      </p:sp>
      <p:sp>
        <p:nvSpPr>
          <p:cNvPr id="29" name="CaixaDeTexto 28"/>
          <p:cNvSpPr txBox="1"/>
          <p:nvPr/>
        </p:nvSpPr>
        <p:spPr>
          <a:xfrm>
            <a:off x="4108649" y="4478741"/>
            <a:ext cx="463194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Custos funcionários:</a:t>
            </a:r>
            <a:endParaRPr lang="pt-BR" dirty="0"/>
          </a:p>
          <a:p>
            <a:r>
              <a:rPr lang="pt-BR" dirty="0"/>
              <a:t/>
            </a:r>
            <a:br>
              <a:rPr lang="pt-BR" dirty="0"/>
            </a:br>
            <a:r>
              <a:rPr lang="pt-BR" dirty="0" smtClean="0"/>
              <a:t>Programador: R$15,00/</a:t>
            </a:r>
            <a:r>
              <a:rPr lang="pt-BR" dirty="0" err="1" smtClean="0"/>
              <a:t>hr</a:t>
            </a:r>
            <a:r>
              <a:rPr lang="pt-BR" dirty="0" smtClean="0"/>
              <a:t> * 12h = R$144,00</a:t>
            </a:r>
          </a:p>
          <a:p>
            <a:r>
              <a:rPr lang="pt-BR" dirty="0" smtClean="0"/>
              <a:t>Designer: R$20,00/</a:t>
            </a:r>
            <a:r>
              <a:rPr lang="pt-BR" dirty="0" err="1" smtClean="0"/>
              <a:t>hr</a:t>
            </a:r>
            <a:r>
              <a:rPr lang="pt-BR" dirty="0" smtClean="0"/>
              <a:t> * 8h = R$160,00</a:t>
            </a:r>
          </a:p>
          <a:p>
            <a:r>
              <a:rPr lang="pt-BR" dirty="0" smtClean="0"/>
              <a:t>Artista: R$15,00/</a:t>
            </a:r>
            <a:r>
              <a:rPr lang="pt-BR" dirty="0" err="1" smtClean="0"/>
              <a:t>hr</a:t>
            </a:r>
            <a:r>
              <a:rPr lang="pt-BR" dirty="0" smtClean="0"/>
              <a:t> * 10 = R$150,00</a:t>
            </a:r>
          </a:p>
        </p:txBody>
      </p:sp>
      <p:sp>
        <p:nvSpPr>
          <p:cNvPr id="30" name="CaixaDeTexto 29"/>
          <p:cNvSpPr txBox="1"/>
          <p:nvPr/>
        </p:nvSpPr>
        <p:spPr>
          <a:xfrm>
            <a:off x="9635319" y="5049672"/>
            <a:ext cx="2370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Custo total: R$ 1644,00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22425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Escritório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</TotalTime>
  <Words>439</Words>
  <Application>Microsoft Office PowerPoint</Application>
  <PresentationFormat>Widescreen</PresentationFormat>
  <Paragraphs>52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do Office</vt:lpstr>
      <vt:lpstr>Four Doors to Insanity</vt:lpstr>
      <vt:lpstr>Four Doors to Insanity</vt:lpstr>
      <vt:lpstr>Four Doors to Insanity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the future</dc:title>
  <dc:creator>User</dc:creator>
  <cp:lastModifiedBy>User</cp:lastModifiedBy>
  <cp:revision>15</cp:revision>
  <dcterms:created xsi:type="dcterms:W3CDTF">2024-09-29T12:12:36Z</dcterms:created>
  <dcterms:modified xsi:type="dcterms:W3CDTF">2024-09-29T17:37:11Z</dcterms:modified>
</cp:coreProperties>
</file>