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E7242-A4C3-409A-97BF-0C8DE0DF0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EA0952-6DE4-4A6E-AC5D-C3DC52C32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B92DC1-9C7D-447B-9B04-D8A6182D6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2397-A118-4C50-BC84-4D8AF0DC471B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DDD17B-8EFE-4727-A2F6-1CE6E954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A59C7F-F35D-46E0-920F-CE67D7C2D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99D0-8F22-45D8-B070-F144DCEF8B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490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815DA-CCAE-497C-99B3-A8D58337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45E03F-616A-4976-8D48-1181C48BA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5420A5-9D5F-40EC-A7D5-5F2D9A33B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2397-A118-4C50-BC84-4D8AF0DC471B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A5A4A5-57CA-4A35-BA8B-E1915CFD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E0117D-FE7E-4D11-A1F0-2D6F9B03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99D0-8F22-45D8-B070-F144DCEF8B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124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C4BFF3-6D8E-4C30-92C8-28BB90426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BFA1E4-0047-41FE-A959-D638439D1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AB66C0-27DD-4D70-BBFB-6E6424CB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2397-A118-4C50-BC84-4D8AF0DC471B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271A5D-574E-489D-A640-E1DD96D83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AE6513-C360-41A5-8DD6-FA7BD4DF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99D0-8F22-45D8-B070-F144DCEF8B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56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AA70B-38C8-4FB4-89F2-6C6F58B9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51E8C7-DEE7-491C-9D07-178BCE31B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2E357B-79BB-4CAB-92E0-04CA8D869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2397-A118-4C50-BC84-4D8AF0DC471B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5A6670-223B-482D-AE6F-236348A34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5FAE25-E746-44C8-8DA5-0C8736A7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99D0-8F22-45D8-B070-F144DCEF8B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58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FBA6E-3F8D-4799-8384-02247019A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745A5B-6C44-42D5-900E-B9E44AB7E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D281BB-C538-4685-9908-B96697490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2397-A118-4C50-BC84-4D8AF0DC471B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DD0B26-5DDC-4303-AD63-F6D3E1F9D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C22886-797E-45E8-8A75-CD279E47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99D0-8F22-45D8-B070-F144DCEF8B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7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CB06D-F01F-4097-8FDA-5F654DD99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4CD180-ED9A-4972-95EA-649B0D7F6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52548B-F8C4-47D4-91FA-665AAC059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E14B6C-0AA4-408A-BC2A-7756D3D12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2397-A118-4C50-BC84-4D8AF0DC471B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9602A5-8581-439F-8954-983243DBA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90BA86-87EB-4B73-8876-471283E7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99D0-8F22-45D8-B070-F144DCEF8B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943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BE512-7533-446A-9117-7B367E28B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04B75D-EB8C-48C6-8080-E7639A52E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199A66-E791-40D0-A57B-774D63E53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97B1742-FA49-4F3B-99AC-0091233DE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AC004F4-1794-4507-A22B-B3BA9BE82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AB96936-1076-467C-8EE3-C4112EC1A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2397-A118-4C50-BC84-4D8AF0DC471B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7415A9A-1D48-4250-B8BB-4EF9726E6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C305087-79D2-4BA8-A255-453E7BC4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99D0-8F22-45D8-B070-F144DCEF8B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871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D6DE6-60C4-4716-8FCE-69DD58F5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E85ABBE-D23C-4216-9F63-E0408BB0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2397-A118-4C50-BC84-4D8AF0DC471B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346E27-CF79-48C8-B83D-1D0DDF09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94EC01B-18E4-4736-A345-2AE24253E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99D0-8F22-45D8-B070-F144DCEF8B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91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E699207-7E10-4661-8729-F506372C1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2397-A118-4C50-BC84-4D8AF0DC471B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5DC1CC5-66BA-41DA-9B48-931FD0BE2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B2E9F0-14D2-46A1-B65A-BD37CCD56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99D0-8F22-45D8-B070-F144DCEF8B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64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94EADC-DC5F-4DAC-9021-60FAE01A4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5638CB-BD51-4D01-A327-8DCF91E37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FC5996-1DFF-44CE-A98F-A9F6043BD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A15C2A-DB3C-4E3B-BF29-0CC12AC13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2397-A118-4C50-BC84-4D8AF0DC471B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B0A156-D87A-406A-A105-19EC50816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32A0A2-9B15-47F9-9458-7B82870C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99D0-8F22-45D8-B070-F144DCEF8B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027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17EF6-18EC-453F-BF42-97308A137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DC6FD71-98B8-4716-B4F6-6A4C74D3E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DB4B5E-FED9-4913-BE44-4CF674F11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F8CFC0-7BB6-476E-8D8B-FC2320074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2397-A118-4C50-BC84-4D8AF0DC471B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CF9198-98E8-4334-906E-011041B6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E105EB-0489-4DCE-B513-51474D70E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99D0-8F22-45D8-B070-F144DCEF8B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7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32D0146-5E85-47B8-ACC6-A85B7144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2CA35E-EBA6-4ED2-82AC-A240C23E3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BB40A9-FA60-4E31-8C09-6CA1B6ADE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52397-A118-4C50-BC84-4D8AF0DC471B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C090B5-AAE0-4B03-8244-70A666910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1E0EEA-1BA1-4B51-BAFF-E0CD0591A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599D0-8F22-45D8-B070-F144DCEF8B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58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78120-B1C6-4154-AEB9-4FC27CA65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3D8852-9A4A-43CD-A86A-96F411B313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A08E41A-DF6F-427C-9ABD-FECCF8ECC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26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CED04-EB25-41AF-8632-753D8403D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29BD29-92FB-4833-BFDE-1EBF3477D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C04FF5E-0DF7-49F1-AE77-0D4F4AF27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893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ClienteRT</dc:creator>
  <cp:lastModifiedBy>ClienteRT</cp:lastModifiedBy>
  <cp:revision>2</cp:revision>
  <dcterms:created xsi:type="dcterms:W3CDTF">2020-09-25T18:14:38Z</dcterms:created>
  <dcterms:modified xsi:type="dcterms:W3CDTF">2020-09-27T20:37:14Z</dcterms:modified>
</cp:coreProperties>
</file>