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4DA605-65BE-411E-8388-0EA971986892}">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64AD-D7D3-4E93-80C3-2DBFD4C04A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DFDEBD-3772-449C-B545-4338B3951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111679-B152-4048-AE85-EE8B923006EF}"/>
              </a:ext>
            </a:extLst>
          </p:cNvPr>
          <p:cNvSpPr>
            <a:spLocks noGrp="1"/>
          </p:cNvSpPr>
          <p:nvPr>
            <p:ph type="dt" sz="half" idx="10"/>
          </p:nvPr>
        </p:nvSpPr>
        <p:spPr/>
        <p:txBody>
          <a:bodyPr/>
          <a:lstStyle/>
          <a:p>
            <a:fld id="{F7D54715-B4AC-4BAD-8C68-A94C132D95CC}" type="datetimeFigureOut">
              <a:rPr lang="en-US" smtClean="0"/>
              <a:t>8/30/2020</a:t>
            </a:fld>
            <a:endParaRPr lang="en-US"/>
          </a:p>
        </p:txBody>
      </p:sp>
      <p:sp>
        <p:nvSpPr>
          <p:cNvPr id="5" name="Footer Placeholder 4">
            <a:extLst>
              <a:ext uri="{FF2B5EF4-FFF2-40B4-BE49-F238E27FC236}">
                <a16:creationId xmlns:a16="http://schemas.microsoft.com/office/drawing/2014/main" id="{12F4412E-1245-4C16-B620-9F296935F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800B6-1D0A-4994-9E76-264D71E77145}"/>
              </a:ext>
            </a:extLst>
          </p:cNvPr>
          <p:cNvSpPr>
            <a:spLocks noGrp="1"/>
          </p:cNvSpPr>
          <p:nvPr>
            <p:ph type="sldNum" sz="quarter" idx="12"/>
          </p:nvPr>
        </p:nvSpPr>
        <p:spPr/>
        <p:txBody>
          <a:bodyPr/>
          <a:lstStyle/>
          <a:p>
            <a:fld id="{0936CF76-4580-4AFA-9DF1-E72E989380B2}" type="slidenum">
              <a:rPr lang="en-US" smtClean="0"/>
              <a:t>‹#›</a:t>
            </a:fld>
            <a:endParaRPr lang="en-US"/>
          </a:p>
        </p:txBody>
      </p:sp>
    </p:spTree>
    <p:extLst>
      <p:ext uri="{BB962C8B-B14F-4D97-AF65-F5344CB8AC3E}">
        <p14:creationId xmlns:p14="http://schemas.microsoft.com/office/powerpoint/2010/main" val="119302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DDB2-201E-4734-B75B-FD214632AF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EA28B9-9710-44A3-853F-55C5CC50C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EC92A-DCD8-43C9-AD3A-A1B9813A4841}"/>
              </a:ext>
            </a:extLst>
          </p:cNvPr>
          <p:cNvSpPr>
            <a:spLocks noGrp="1"/>
          </p:cNvSpPr>
          <p:nvPr>
            <p:ph type="dt" sz="half" idx="10"/>
          </p:nvPr>
        </p:nvSpPr>
        <p:spPr/>
        <p:txBody>
          <a:bodyPr/>
          <a:lstStyle/>
          <a:p>
            <a:fld id="{F7D54715-B4AC-4BAD-8C68-A94C132D95CC}" type="datetimeFigureOut">
              <a:rPr lang="en-US" smtClean="0"/>
              <a:t>8/30/2020</a:t>
            </a:fld>
            <a:endParaRPr lang="en-US"/>
          </a:p>
        </p:txBody>
      </p:sp>
      <p:sp>
        <p:nvSpPr>
          <p:cNvPr id="5" name="Footer Placeholder 4">
            <a:extLst>
              <a:ext uri="{FF2B5EF4-FFF2-40B4-BE49-F238E27FC236}">
                <a16:creationId xmlns:a16="http://schemas.microsoft.com/office/drawing/2014/main" id="{47B143BB-3640-4D58-A574-C4A2155AD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7728F-135C-43DA-83BB-9D2D53377802}"/>
              </a:ext>
            </a:extLst>
          </p:cNvPr>
          <p:cNvSpPr>
            <a:spLocks noGrp="1"/>
          </p:cNvSpPr>
          <p:nvPr>
            <p:ph type="sldNum" sz="quarter" idx="12"/>
          </p:nvPr>
        </p:nvSpPr>
        <p:spPr/>
        <p:txBody>
          <a:bodyPr/>
          <a:lstStyle/>
          <a:p>
            <a:fld id="{0936CF76-4580-4AFA-9DF1-E72E989380B2}" type="slidenum">
              <a:rPr lang="en-US" smtClean="0"/>
              <a:t>‹#›</a:t>
            </a:fld>
            <a:endParaRPr lang="en-US"/>
          </a:p>
        </p:txBody>
      </p:sp>
    </p:spTree>
    <p:extLst>
      <p:ext uri="{BB962C8B-B14F-4D97-AF65-F5344CB8AC3E}">
        <p14:creationId xmlns:p14="http://schemas.microsoft.com/office/powerpoint/2010/main" val="24412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FD204-480D-41FA-BAF1-3A453B785B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A2A6A8-2147-44EB-9041-38FB2A9E8A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A6FA3-A26A-424F-889F-28162893EF3D}"/>
              </a:ext>
            </a:extLst>
          </p:cNvPr>
          <p:cNvSpPr>
            <a:spLocks noGrp="1"/>
          </p:cNvSpPr>
          <p:nvPr>
            <p:ph type="dt" sz="half" idx="10"/>
          </p:nvPr>
        </p:nvSpPr>
        <p:spPr/>
        <p:txBody>
          <a:bodyPr/>
          <a:lstStyle/>
          <a:p>
            <a:fld id="{F7D54715-B4AC-4BAD-8C68-A94C132D95CC}" type="datetimeFigureOut">
              <a:rPr lang="en-US" smtClean="0"/>
              <a:t>8/30/2020</a:t>
            </a:fld>
            <a:endParaRPr lang="en-US"/>
          </a:p>
        </p:txBody>
      </p:sp>
      <p:sp>
        <p:nvSpPr>
          <p:cNvPr id="5" name="Footer Placeholder 4">
            <a:extLst>
              <a:ext uri="{FF2B5EF4-FFF2-40B4-BE49-F238E27FC236}">
                <a16:creationId xmlns:a16="http://schemas.microsoft.com/office/drawing/2014/main" id="{87FABD96-75D3-430F-BF29-ED08D772E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B888D-7643-4B2D-8D76-A0B140A42345}"/>
              </a:ext>
            </a:extLst>
          </p:cNvPr>
          <p:cNvSpPr>
            <a:spLocks noGrp="1"/>
          </p:cNvSpPr>
          <p:nvPr>
            <p:ph type="sldNum" sz="quarter" idx="12"/>
          </p:nvPr>
        </p:nvSpPr>
        <p:spPr/>
        <p:txBody>
          <a:bodyPr/>
          <a:lstStyle/>
          <a:p>
            <a:fld id="{0936CF76-4580-4AFA-9DF1-E72E989380B2}" type="slidenum">
              <a:rPr lang="en-US" smtClean="0"/>
              <a:t>‹#›</a:t>
            </a:fld>
            <a:endParaRPr lang="en-US"/>
          </a:p>
        </p:txBody>
      </p:sp>
    </p:spTree>
    <p:extLst>
      <p:ext uri="{BB962C8B-B14F-4D97-AF65-F5344CB8AC3E}">
        <p14:creationId xmlns:p14="http://schemas.microsoft.com/office/powerpoint/2010/main" val="244467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CCB4-9A97-45FB-A214-53C611EE1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F9007C-27BD-4972-BE6D-3872B408F1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620AE-68A5-456D-89A0-5DC7EE9F26D7}"/>
              </a:ext>
            </a:extLst>
          </p:cNvPr>
          <p:cNvSpPr>
            <a:spLocks noGrp="1"/>
          </p:cNvSpPr>
          <p:nvPr>
            <p:ph type="dt" sz="half" idx="10"/>
          </p:nvPr>
        </p:nvSpPr>
        <p:spPr/>
        <p:txBody>
          <a:bodyPr/>
          <a:lstStyle/>
          <a:p>
            <a:fld id="{F7D54715-B4AC-4BAD-8C68-A94C132D95CC}" type="datetimeFigureOut">
              <a:rPr lang="en-US" smtClean="0"/>
              <a:t>8/30/2020</a:t>
            </a:fld>
            <a:endParaRPr lang="en-US"/>
          </a:p>
        </p:txBody>
      </p:sp>
      <p:sp>
        <p:nvSpPr>
          <p:cNvPr id="5" name="Footer Placeholder 4">
            <a:extLst>
              <a:ext uri="{FF2B5EF4-FFF2-40B4-BE49-F238E27FC236}">
                <a16:creationId xmlns:a16="http://schemas.microsoft.com/office/drawing/2014/main" id="{054D1D1C-92EE-4E17-B2FD-8C199FD67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D1FC5-3EB7-427C-B502-24DB0355117C}"/>
              </a:ext>
            </a:extLst>
          </p:cNvPr>
          <p:cNvSpPr>
            <a:spLocks noGrp="1"/>
          </p:cNvSpPr>
          <p:nvPr>
            <p:ph type="sldNum" sz="quarter" idx="12"/>
          </p:nvPr>
        </p:nvSpPr>
        <p:spPr/>
        <p:txBody>
          <a:bodyPr/>
          <a:lstStyle/>
          <a:p>
            <a:fld id="{0936CF76-4580-4AFA-9DF1-E72E989380B2}" type="slidenum">
              <a:rPr lang="en-US" smtClean="0"/>
              <a:t>‹#›</a:t>
            </a:fld>
            <a:endParaRPr lang="en-US"/>
          </a:p>
        </p:txBody>
      </p:sp>
    </p:spTree>
    <p:extLst>
      <p:ext uri="{BB962C8B-B14F-4D97-AF65-F5344CB8AC3E}">
        <p14:creationId xmlns:p14="http://schemas.microsoft.com/office/powerpoint/2010/main" val="122194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BC8C-9D38-40B1-973B-19E4799A4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009346-203B-400B-BC95-CEC9F2EED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478019-F39E-46D2-9A89-253FA9A3A4FF}"/>
              </a:ext>
            </a:extLst>
          </p:cNvPr>
          <p:cNvSpPr>
            <a:spLocks noGrp="1"/>
          </p:cNvSpPr>
          <p:nvPr>
            <p:ph type="dt" sz="half" idx="10"/>
          </p:nvPr>
        </p:nvSpPr>
        <p:spPr/>
        <p:txBody>
          <a:bodyPr/>
          <a:lstStyle/>
          <a:p>
            <a:fld id="{F7D54715-B4AC-4BAD-8C68-A94C132D95CC}" type="datetimeFigureOut">
              <a:rPr lang="en-US" smtClean="0"/>
              <a:t>8/30/2020</a:t>
            </a:fld>
            <a:endParaRPr lang="en-US"/>
          </a:p>
        </p:txBody>
      </p:sp>
      <p:sp>
        <p:nvSpPr>
          <p:cNvPr id="5" name="Footer Placeholder 4">
            <a:extLst>
              <a:ext uri="{FF2B5EF4-FFF2-40B4-BE49-F238E27FC236}">
                <a16:creationId xmlns:a16="http://schemas.microsoft.com/office/drawing/2014/main" id="{3D68C4FC-9F86-4A8E-9F31-96D121ADB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4A0CB-67F2-4E37-B9BD-52497B35EACF}"/>
              </a:ext>
            </a:extLst>
          </p:cNvPr>
          <p:cNvSpPr>
            <a:spLocks noGrp="1"/>
          </p:cNvSpPr>
          <p:nvPr>
            <p:ph type="sldNum" sz="quarter" idx="12"/>
          </p:nvPr>
        </p:nvSpPr>
        <p:spPr/>
        <p:txBody>
          <a:bodyPr/>
          <a:lstStyle/>
          <a:p>
            <a:fld id="{0936CF76-4580-4AFA-9DF1-E72E989380B2}" type="slidenum">
              <a:rPr lang="en-US" smtClean="0"/>
              <a:t>‹#›</a:t>
            </a:fld>
            <a:endParaRPr lang="en-US"/>
          </a:p>
        </p:txBody>
      </p:sp>
    </p:spTree>
    <p:extLst>
      <p:ext uri="{BB962C8B-B14F-4D97-AF65-F5344CB8AC3E}">
        <p14:creationId xmlns:p14="http://schemas.microsoft.com/office/powerpoint/2010/main" val="372353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7A80-ED69-4702-AB1E-F16F44399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5E4E49-7709-4DED-BB2E-66D2D92A7C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62575D-A822-4EE5-A466-AE7184E49A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DC0B7B-E2DD-411C-90D4-34DDD7E3A714}"/>
              </a:ext>
            </a:extLst>
          </p:cNvPr>
          <p:cNvSpPr>
            <a:spLocks noGrp="1"/>
          </p:cNvSpPr>
          <p:nvPr>
            <p:ph type="dt" sz="half" idx="10"/>
          </p:nvPr>
        </p:nvSpPr>
        <p:spPr/>
        <p:txBody>
          <a:bodyPr/>
          <a:lstStyle/>
          <a:p>
            <a:fld id="{F7D54715-B4AC-4BAD-8C68-A94C132D95CC}" type="datetimeFigureOut">
              <a:rPr lang="en-US" smtClean="0"/>
              <a:t>8/30/2020</a:t>
            </a:fld>
            <a:endParaRPr lang="en-US"/>
          </a:p>
        </p:txBody>
      </p:sp>
      <p:sp>
        <p:nvSpPr>
          <p:cNvPr id="6" name="Footer Placeholder 5">
            <a:extLst>
              <a:ext uri="{FF2B5EF4-FFF2-40B4-BE49-F238E27FC236}">
                <a16:creationId xmlns:a16="http://schemas.microsoft.com/office/drawing/2014/main" id="{8F85AFE7-B201-4F25-973D-E77F46A20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AF890D-B58E-483F-9B33-6DB283EC4179}"/>
              </a:ext>
            </a:extLst>
          </p:cNvPr>
          <p:cNvSpPr>
            <a:spLocks noGrp="1"/>
          </p:cNvSpPr>
          <p:nvPr>
            <p:ph type="sldNum" sz="quarter" idx="12"/>
          </p:nvPr>
        </p:nvSpPr>
        <p:spPr/>
        <p:txBody>
          <a:bodyPr/>
          <a:lstStyle/>
          <a:p>
            <a:fld id="{0936CF76-4580-4AFA-9DF1-E72E989380B2}" type="slidenum">
              <a:rPr lang="en-US" smtClean="0"/>
              <a:t>‹#›</a:t>
            </a:fld>
            <a:endParaRPr lang="en-US"/>
          </a:p>
        </p:txBody>
      </p:sp>
    </p:spTree>
    <p:extLst>
      <p:ext uri="{BB962C8B-B14F-4D97-AF65-F5344CB8AC3E}">
        <p14:creationId xmlns:p14="http://schemas.microsoft.com/office/powerpoint/2010/main" val="311639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22C0-0530-40F9-A041-FCD98E945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2D08F5-8A8D-413E-885B-24BD6EE954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86D9E-6847-403C-8CD6-71DA4B5822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4FF265-A2C9-4F40-81AD-D2F05D6325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4DB5CC-D2E4-47C4-83A1-A5E021549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D9AC10-022A-48CE-B933-36DC1DE567B0}"/>
              </a:ext>
            </a:extLst>
          </p:cNvPr>
          <p:cNvSpPr>
            <a:spLocks noGrp="1"/>
          </p:cNvSpPr>
          <p:nvPr>
            <p:ph type="dt" sz="half" idx="10"/>
          </p:nvPr>
        </p:nvSpPr>
        <p:spPr/>
        <p:txBody>
          <a:bodyPr/>
          <a:lstStyle/>
          <a:p>
            <a:fld id="{F7D54715-B4AC-4BAD-8C68-A94C132D95CC}" type="datetimeFigureOut">
              <a:rPr lang="en-US" smtClean="0"/>
              <a:t>8/30/2020</a:t>
            </a:fld>
            <a:endParaRPr lang="en-US"/>
          </a:p>
        </p:txBody>
      </p:sp>
      <p:sp>
        <p:nvSpPr>
          <p:cNvPr id="8" name="Footer Placeholder 7">
            <a:extLst>
              <a:ext uri="{FF2B5EF4-FFF2-40B4-BE49-F238E27FC236}">
                <a16:creationId xmlns:a16="http://schemas.microsoft.com/office/drawing/2014/main" id="{3F5C4170-813E-4994-92CA-38CD9C5A63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8AFBA7-7661-41D0-A10C-CD0AEDCC13B3}"/>
              </a:ext>
            </a:extLst>
          </p:cNvPr>
          <p:cNvSpPr>
            <a:spLocks noGrp="1"/>
          </p:cNvSpPr>
          <p:nvPr>
            <p:ph type="sldNum" sz="quarter" idx="12"/>
          </p:nvPr>
        </p:nvSpPr>
        <p:spPr/>
        <p:txBody>
          <a:bodyPr/>
          <a:lstStyle/>
          <a:p>
            <a:fld id="{0936CF76-4580-4AFA-9DF1-E72E989380B2}" type="slidenum">
              <a:rPr lang="en-US" smtClean="0"/>
              <a:t>‹#›</a:t>
            </a:fld>
            <a:endParaRPr lang="en-US"/>
          </a:p>
        </p:txBody>
      </p:sp>
    </p:spTree>
    <p:extLst>
      <p:ext uri="{BB962C8B-B14F-4D97-AF65-F5344CB8AC3E}">
        <p14:creationId xmlns:p14="http://schemas.microsoft.com/office/powerpoint/2010/main" val="23541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A93C-65CF-454D-80EC-44FE5553E0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65E11-C3DE-4A3D-B031-5DBABBF350A1}"/>
              </a:ext>
            </a:extLst>
          </p:cNvPr>
          <p:cNvSpPr>
            <a:spLocks noGrp="1"/>
          </p:cNvSpPr>
          <p:nvPr>
            <p:ph type="dt" sz="half" idx="10"/>
          </p:nvPr>
        </p:nvSpPr>
        <p:spPr/>
        <p:txBody>
          <a:bodyPr/>
          <a:lstStyle/>
          <a:p>
            <a:fld id="{F7D54715-B4AC-4BAD-8C68-A94C132D95CC}" type="datetimeFigureOut">
              <a:rPr lang="en-US" smtClean="0"/>
              <a:t>8/30/2020</a:t>
            </a:fld>
            <a:endParaRPr lang="en-US"/>
          </a:p>
        </p:txBody>
      </p:sp>
      <p:sp>
        <p:nvSpPr>
          <p:cNvPr id="4" name="Footer Placeholder 3">
            <a:extLst>
              <a:ext uri="{FF2B5EF4-FFF2-40B4-BE49-F238E27FC236}">
                <a16:creationId xmlns:a16="http://schemas.microsoft.com/office/drawing/2014/main" id="{1FCA07CD-DF1E-431C-BCA5-9A1CABC8F4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397838-400E-4802-BEAA-FB3FC5607AEF}"/>
              </a:ext>
            </a:extLst>
          </p:cNvPr>
          <p:cNvSpPr>
            <a:spLocks noGrp="1"/>
          </p:cNvSpPr>
          <p:nvPr>
            <p:ph type="sldNum" sz="quarter" idx="12"/>
          </p:nvPr>
        </p:nvSpPr>
        <p:spPr/>
        <p:txBody>
          <a:bodyPr/>
          <a:lstStyle/>
          <a:p>
            <a:fld id="{0936CF76-4580-4AFA-9DF1-E72E989380B2}" type="slidenum">
              <a:rPr lang="en-US" smtClean="0"/>
              <a:t>‹#›</a:t>
            </a:fld>
            <a:endParaRPr lang="en-US"/>
          </a:p>
        </p:txBody>
      </p:sp>
    </p:spTree>
    <p:extLst>
      <p:ext uri="{BB962C8B-B14F-4D97-AF65-F5344CB8AC3E}">
        <p14:creationId xmlns:p14="http://schemas.microsoft.com/office/powerpoint/2010/main" val="233953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85784E-F4D1-456E-B9F6-35C351A0F4D5}"/>
              </a:ext>
            </a:extLst>
          </p:cNvPr>
          <p:cNvSpPr>
            <a:spLocks noGrp="1"/>
          </p:cNvSpPr>
          <p:nvPr>
            <p:ph type="dt" sz="half" idx="10"/>
          </p:nvPr>
        </p:nvSpPr>
        <p:spPr/>
        <p:txBody>
          <a:bodyPr/>
          <a:lstStyle/>
          <a:p>
            <a:fld id="{F7D54715-B4AC-4BAD-8C68-A94C132D95CC}" type="datetimeFigureOut">
              <a:rPr lang="en-US" smtClean="0"/>
              <a:t>8/30/2020</a:t>
            </a:fld>
            <a:endParaRPr lang="en-US"/>
          </a:p>
        </p:txBody>
      </p:sp>
      <p:sp>
        <p:nvSpPr>
          <p:cNvPr id="3" name="Footer Placeholder 2">
            <a:extLst>
              <a:ext uri="{FF2B5EF4-FFF2-40B4-BE49-F238E27FC236}">
                <a16:creationId xmlns:a16="http://schemas.microsoft.com/office/drawing/2014/main" id="{00BCC6C3-4C8C-4AFA-848A-995981A33C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113CBC-10AE-44D4-8876-0967BDD27BC6}"/>
              </a:ext>
            </a:extLst>
          </p:cNvPr>
          <p:cNvSpPr>
            <a:spLocks noGrp="1"/>
          </p:cNvSpPr>
          <p:nvPr>
            <p:ph type="sldNum" sz="quarter" idx="12"/>
          </p:nvPr>
        </p:nvSpPr>
        <p:spPr/>
        <p:txBody>
          <a:bodyPr/>
          <a:lstStyle/>
          <a:p>
            <a:fld id="{0936CF76-4580-4AFA-9DF1-E72E989380B2}" type="slidenum">
              <a:rPr lang="en-US" smtClean="0"/>
              <a:t>‹#›</a:t>
            </a:fld>
            <a:endParaRPr lang="en-US"/>
          </a:p>
        </p:txBody>
      </p:sp>
    </p:spTree>
    <p:extLst>
      <p:ext uri="{BB962C8B-B14F-4D97-AF65-F5344CB8AC3E}">
        <p14:creationId xmlns:p14="http://schemas.microsoft.com/office/powerpoint/2010/main" val="280545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F2C8-1BE8-4A3C-8DEE-560C5A86F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F9AC7-8C11-4767-A268-3ABED6843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BB4C5-4B39-4773-9AFF-DA472AC32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DF0BF-A04E-4B97-992A-635C7DA6B903}"/>
              </a:ext>
            </a:extLst>
          </p:cNvPr>
          <p:cNvSpPr>
            <a:spLocks noGrp="1"/>
          </p:cNvSpPr>
          <p:nvPr>
            <p:ph type="dt" sz="half" idx="10"/>
          </p:nvPr>
        </p:nvSpPr>
        <p:spPr/>
        <p:txBody>
          <a:bodyPr/>
          <a:lstStyle/>
          <a:p>
            <a:fld id="{F7D54715-B4AC-4BAD-8C68-A94C132D95CC}" type="datetimeFigureOut">
              <a:rPr lang="en-US" smtClean="0"/>
              <a:t>8/30/2020</a:t>
            </a:fld>
            <a:endParaRPr lang="en-US"/>
          </a:p>
        </p:txBody>
      </p:sp>
      <p:sp>
        <p:nvSpPr>
          <p:cNvPr id="6" name="Footer Placeholder 5">
            <a:extLst>
              <a:ext uri="{FF2B5EF4-FFF2-40B4-BE49-F238E27FC236}">
                <a16:creationId xmlns:a16="http://schemas.microsoft.com/office/drawing/2014/main" id="{4A822117-4D9D-46F1-A684-DAF3098F0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3F490-7263-4EB4-84B7-6D1E037FAA0C}"/>
              </a:ext>
            </a:extLst>
          </p:cNvPr>
          <p:cNvSpPr>
            <a:spLocks noGrp="1"/>
          </p:cNvSpPr>
          <p:nvPr>
            <p:ph type="sldNum" sz="quarter" idx="12"/>
          </p:nvPr>
        </p:nvSpPr>
        <p:spPr/>
        <p:txBody>
          <a:bodyPr/>
          <a:lstStyle/>
          <a:p>
            <a:fld id="{0936CF76-4580-4AFA-9DF1-E72E989380B2}" type="slidenum">
              <a:rPr lang="en-US" smtClean="0"/>
              <a:t>‹#›</a:t>
            </a:fld>
            <a:endParaRPr lang="en-US"/>
          </a:p>
        </p:txBody>
      </p:sp>
    </p:spTree>
    <p:extLst>
      <p:ext uri="{BB962C8B-B14F-4D97-AF65-F5344CB8AC3E}">
        <p14:creationId xmlns:p14="http://schemas.microsoft.com/office/powerpoint/2010/main" val="71712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BA29-5824-4EB7-AB0A-17B8D16F3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EE7CBD-B9F6-4D52-830A-A86BE8505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B3F84F-C1B3-4CFC-A789-5033A6AE0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0A514A-2315-4E8B-8B9F-881FCB259150}"/>
              </a:ext>
            </a:extLst>
          </p:cNvPr>
          <p:cNvSpPr>
            <a:spLocks noGrp="1"/>
          </p:cNvSpPr>
          <p:nvPr>
            <p:ph type="dt" sz="half" idx="10"/>
          </p:nvPr>
        </p:nvSpPr>
        <p:spPr/>
        <p:txBody>
          <a:bodyPr/>
          <a:lstStyle/>
          <a:p>
            <a:fld id="{F7D54715-B4AC-4BAD-8C68-A94C132D95CC}" type="datetimeFigureOut">
              <a:rPr lang="en-US" smtClean="0"/>
              <a:t>8/30/2020</a:t>
            </a:fld>
            <a:endParaRPr lang="en-US"/>
          </a:p>
        </p:txBody>
      </p:sp>
      <p:sp>
        <p:nvSpPr>
          <p:cNvPr id="6" name="Footer Placeholder 5">
            <a:extLst>
              <a:ext uri="{FF2B5EF4-FFF2-40B4-BE49-F238E27FC236}">
                <a16:creationId xmlns:a16="http://schemas.microsoft.com/office/drawing/2014/main" id="{9BE4560C-BC1D-47DA-8605-17109310E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FA884-7E05-4993-B9CF-58684F1E0B61}"/>
              </a:ext>
            </a:extLst>
          </p:cNvPr>
          <p:cNvSpPr>
            <a:spLocks noGrp="1"/>
          </p:cNvSpPr>
          <p:nvPr>
            <p:ph type="sldNum" sz="quarter" idx="12"/>
          </p:nvPr>
        </p:nvSpPr>
        <p:spPr/>
        <p:txBody>
          <a:bodyPr/>
          <a:lstStyle/>
          <a:p>
            <a:fld id="{0936CF76-4580-4AFA-9DF1-E72E989380B2}" type="slidenum">
              <a:rPr lang="en-US" smtClean="0"/>
              <a:t>‹#›</a:t>
            </a:fld>
            <a:endParaRPr lang="en-US"/>
          </a:p>
        </p:txBody>
      </p:sp>
    </p:spTree>
    <p:extLst>
      <p:ext uri="{BB962C8B-B14F-4D97-AF65-F5344CB8AC3E}">
        <p14:creationId xmlns:p14="http://schemas.microsoft.com/office/powerpoint/2010/main" val="3688612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B2D43E-F395-429F-BD5E-5D5D4784E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274EEC-0B5D-4F5A-98A3-CA7B50903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7521E-6D0B-4B93-8B90-62732873E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54715-B4AC-4BAD-8C68-A94C132D95CC}" type="datetimeFigureOut">
              <a:rPr lang="en-US" smtClean="0"/>
              <a:t>8/30/2020</a:t>
            </a:fld>
            <a:endParaRPr lang="en-US"/>
          </a:p>
        </p:txBody>
      </p:sp>
      <p:sp>
        <p:nvSpPr>
          <p:cNvPr id="5" name="Footer Placeholder 4">
            <a:extLst>
              <a:ext uri="{FF2B5EF4-FFF2-40B4-BE49-F238E27FC236}">
                <a16:creationId xmlns:a16="http://schemas.microsoft.com/office/drawing/2014/main" id="{A8B5B2F9-7BC0-4CC7-9CF5-FAD3E7F46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457555-2C7D-4778-B519-F34B2A4BC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6CF76-4580-4AFA-9DF1-E72E989380B2}" type="slidenum">
              <a:rPr lang="en-US" smtClean="0"/>
              <a:t>‹#›</a:t>
            </a:fld>
            <a:endParaRPr lang="en-US"/>
          </a:p>
        </p:txBody>
      </p:sp>
    </p:spTree>
    <p:extLst>
      <p:ext uri="{BB962C8B-B14F-4D97-AF65-F5344CB8AC3E}">
        <p14:creationId xmlns:p14="http://schemas.microsoft.com/office/powerpoint/2010/main" val="2390554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BAA4-3063-4F8E-86F0-3C5DEA1B61A9}"/>
              </a:ext>
            </a:extLst>
          </p:cNvPr>
          <p:cNvSpPr>
            <a:spLocks noGrp="1"/>
          </p:cNvSpPr>
          <p:nvPr>
            <p:ph type="ctrTitle"/>
          </p:nvPr>
        </p:nvSpPr>
        <p:spPr/>
        <p:txBody>
          <a:bodyPr/>
          <a:lstStyle/>
          <a:p>
            <a:r>
              <a:rPr lang="en-US" dirty="0" err="1"/>
              <a:t>BulkApi</a:t>
            </a:r>
            <a:endParaRPr lang="en-US" dirty="0"/>
          </a:p>
        </p:txBody>
      </p:sp>
      <p:sp>
        <p:nvSpPr>
          <p:cNvPr id="3" name="Subtitle 2">
            <a:extLst>
              <a:ext uri="{FF2B5EF4-FFF2-40B4-BE49-F238E27FC236}">
                <a16:creationId xmlns:a16="http://schemas.microsoft.com/office/drawing/2014/main" id="{DE896C41-1795-4FC8-A650-827D2512E54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884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EA0-CF18-4205-9F64-4E0CCE91C7E9}"/>
              </a:ext>
            </a:extLst>
          </p:cNvPr>
          <p:cNvSpPr>
            <a:spLocks noGrp="1"/>
          </p:cNvSpPr>
          <p:nvPr>
            <p:ph type="title"/>
          </p:nvPr>
        </p:nvSpPr>
        <p:spPr/>
        <p:txBody>
          <a:bodyPr/>
          <a:lstStyle/>
          <a:p>
            <a:r>
              <a:rPr lang="en-US" dirty="0"/>
              <a:t>Purpose	</a:t>
            </a:r>
          </a:p>
        </p:txBody>
      </p:sp>
      <p:sp>
        <p:nvSpPr>
          <p:cNvPr id="3" name="Content Placeholder 2">
            <a:extLst>
              <a:ext uri="{FF2B5EF4-FFF2-40B4-BE49-F238E27FC236}">
                <a16:creationId xmlns:a16="http://schemas.microsoft.com/office/drawing/2014/main" id="{D630A2E6-DBE4-4918-9B7B-24FFEBEBEEE5}"/>
              </a:ext>
            </a:extLst>
          </p:cNvPr>
          <p:cNvSpPr>
            <a:spLocks noGrp="1"/>
          </p:cNvSpPr>
          <p:nvPr>
            <p:ph idx="1"/>
          </p:nvPr>
        </p:nvSpPr>
        <p:spPr/>
        <p:txBody>
          <a:bodyPr/>
          <a:lstStyle/>
          <a:p>
            <a:r>
              <a:rPr lang="en-US" dirty="0" err="1"/>
              <a:t>BulkApi</a:t>
            </a:r>
            <a:r>
              <a:rPr lang="en-US" dirty="0"/>
              <a:t> is a community buying platform where, buyers can coordinate their purchases to buy at reduced prices, and producers are provided with data analytics reporting so that they may better tailor their discount schemes.  </a:t>
            </a:r>
          </a:p>
          <a:p>
            <a:endParaRPr lang="en-US" dirty="0"/>
          </a:p>
        </p:txBody>
      </p:sp>
    </p:spTree>
    <p:extLst>
      <p:ext uri="{BB962C8B-B14F-4D97-AF65-F5344CB8AC3E}">
        <p14:creationId xmlns:p14="http://schemas.microsoft.com/office/powerpoint/2010/main" val="18777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8EC2-3B03-409F-8068-A8C460BD8DBA}"/>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B409111-2568-4B13-B327-6758D1071529}"/>
              </a:ext>
            </a:extLst>
          </p:cNvPr>
          <p:cNvSpPr>
            <a:spLocks noGrp="1"/>
          </p:cNvSpPr>
          <p:nvPr>
            <p:ph idx="1"/>
          </p:nvPr>
        </p:nvSpPr>
        <p:spPr/>
        <p:txBody>
          <a:bodyPr/>
          <a:lstStyle/>
          <a:p>
            <a:r>
              <a:rPr lang="en-US" dirty="0"/>
              <a:t>Consumers have no ways of coordinating their purchases, resulting in:</a:t>
            </a:r>
          </a:p>
          <a:p>
            <a:pPr lvl="1"/>
            <a:r>
              <a:rPr lang="en-US" dirty="0"/>
              <a:t>Failure to reap economies of scale</a:t>
            </a:r>
          </a:p>
          <a:p>
            <a:pPr lvl="1"/>
            <a:r>
              <a:rPr lang="en-US" dirty="0"/>
              <a:t>Duplication of delivery costs</a:t>
            </a:r>
          </a:p>
          <a:p>
            <a:pPr lvl="1"/>
            <a:endParaRPr lang="en-US" dirty="0"/>
          </a:p>
          <a:p>
            <a:r>
              <a:rPr lang="en-US" dirty="0"/>
              <a:t>Conversely, producers:</a:t>
            </a:r>
          </a:p>
          <a:p>
            <a:pPr lvl="1"/>
            <a:r>
              <a:rPr lang="en-US" dirty="0"/>
              <a:t>Forfeit sales they could have otherwise earned </a:t>
            </a:r>
          </a:p>
          <a:p>
            <a:pPr lvl="1"/>
            <a:r>
              <a:rPr lang="en-US" dirty="0"/>
              <a:t>Must go through intermediaries to market their goods</a:t>
            </a:r>
          </a:p>
          <a:p>
            <a:pPr lvl="1"/>
            <a:endParaRPr lang="en-US" dirty="0"/>
          </a:p>
        </p:txBody>
      </p:sp>
    </p:spTree>
    <p:extLst>
      <p:ext uri="{BB962C8B-B14F-4D97-AF65-F5344CB8AC3E}">
        <p14:creationId xmlns:p14="http://schemas.microsoft.com/office/powerpoint/2010/main" val="399079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EBC6-19C1-42D1-AFE2-25632338B099}"/>
              </a:ext>
            </a:extLst>
          </p:cNvPr>
          <p:cNvSpPr>
            <a:spLocks noGrp="1"/>
          </p:cNvSpPr>
          <p:nvPr>
            <p:ph type="title"/>
          </p:nvPr>
        </p:nvSpPr>
        <p:spPr/>
        <p:txBody>
          <a:bodyPr/>
          <a:lstStyle/>
          <a:p>
            <a:r>
              <a:rPr lang="en-US" dirty="0"/>
              <a:t>Why now	</a:t>
            </a:r>
          </a:p>
        </p:txBody>
      </p:sp>
      <p:sp>
        <p:nvSpPr>
          <p:cNvPr id="3" name="Content Placeholder 2">
            <a:extLst>
              <a:ext uri="{FF2B5EF4-FFF2-40B4-BE49-F238E27FC236}">
                <a16:creationId xmlns:a16="http://schemas.microsoft.com/office/drawing/2014/main" id="{36ED7BB6-FD60-4A9E-8AB9-85B997C74EC2}"/>
              </a:ext>
            </a:extLst>
          </p:cNvPr>
          <p:cNvSpPr>
            <a:spLocks noGrp="1"/>
          </p:cNvSpPr>
          <p:nvPr>
            <p:ph idx="1"/>
          </p:nvPr>
        </p:nvSpPr>
        <p:spPr/>
        <p:txBody>
          <a:bodyPr/>
          <a:lstStyle/>
          <a:p>
            <a:r>
              <a:rPr lang="en-US" dirty="0"/>
              <a:t>Birth of data analytics </a:t>
            </a:r>
          </a:p>
          <a:p>
            <a:pPr lvl="1"/>
            <a:r>
              <a:rPr lang="en-US" dirty="0"/>
              <a:t>Allow sellers to optimize their discount schemes</a:t>
            </a:r>
          </a:p>
          <a:p>
            <a:r>
              <a:rPr lang="en-US" dirty="0"/>
              <a:t>Coronavirus recession:</a:t>
            </a:r>
          </a:p>
          <a:p>
            <a:pPr lvl="1"/>
            <a:r>
              <a:rPr lang="en-US" dirty="0"/>
              <a:t>Businesses are struggling to stay afloat</a:t>
            </a:r>
          </a:p>
          <a:p>
            <a:pPr lvl="1"/>
            <a:r>
              <a:rPr lang="en-US" dirty="0"/>
              <a:t>Consumers have reduced purchasing power</a:t>
            </a:r>
          </a:p>
          <a:p>
            <a:pPr lvl="1"/>
            <a:r>
              <a:rPr lang="en-US" dirty="0"/>
              <a:t>Both can benefit from a bulk purchase scheme!</a:t>
            </a:r>
          </a:p>
          <a:p>
            <a:pPr lvl="1"/>
            <a:endParaRPr lang="en-US" dirty="0"/>
          </a:p>
        </p:txBody>
      </p:sp>
    </p:spTree>
    <p:extLst>
      <p:ext uri="{BB962C8B-B14F-4D97-AF65-F5344CB8AC3E}">
        <p14:creationId xmlns:p14="http://schemas.microsoft.com/office/powerpoint/2010/main" val="180312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56F7-72D7-4CEA-B213-FB8C9A003E77}"/>
              </a:ext>
            </a:extLst>
          </p:cNvPr>
          <p:cNvSpPr>
            <a:spLocks noGrp="1"/>
          </p:cNvSpPr>
          <p:nvPr>
            <p:ph type="title"/>
          </p:nvPr>
        </p:nvSpPr>
        <p:spPr/>
        <p:txBody>
          <a:bodyPr/>
          <a:lstStyle/>
          <a:p>
            <a:r>
              <a:rPr lang="en-US" dirty="0"/>
              <a:t>Market Size	</a:t>
            </a:r>
          </a:p>
        </p:txBody>
      </p:sp>
      <p:sp>
        <p:nvSpPr>
          <p:cNvPr id="3" name="Content Placeholder 2">
            <a:extLst>
              <a:ext uri="{FF2B5EF4-FFF2-40B4-BE49-F238E27FC236}">
                <a16:creationId xmlns:a16="http://schemas.microsoft.com/office/drawing/2014/main" id="{AA5572B8-A2BA-45E2-9F64-07A3A43EA4A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1776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BDA6-6A14-44A8-AF24-599D26B20B2D}"/>
              </a:ext>
            </a:extLst>
          </p:cNvPr>
          <p:cNvSpPr>
            <a:spLocks noGrp="1"/>
          </p:cNvSpPr>
          <p:nvPr>
            <p:ph type="title"/>
          </p:nvPr>
        </p:nvSpPr>
        <p:spPr/>
        <p:txBody>
          <a:bodyPr/>
          <a:lstStyle/>
          <a:p>
            <a:r>
              <a:rPr lang="en-US" dirty="0"/>
              <a:t>Competitions</a:t>
            </a:r>
          </a:p>
        </p:txBody>
      </p:sp>
      <p:sp>
        <p:nvSpPr>
          <p:cNvPr id="3" name="Content Placeholder 2">
            <a:extLst>
              <a:ext uri="{FF2B5EF4-FFF2-40B4-BE49-F238E27FC236}">
                <a16:creationId xmlns:a16="http://schemas.microsoft.com/office/drawing/2014/main" id="{5693608E-5C63-45F8-A250-87A6314316A2}"/>
              </a:ext>
            </a:extLst>
          </p:cNvPr>
          <p:cNvSpPr>
            <a:spLocks noGrp="1"/>
          </p:cNvSpPr>
          <p:nvPr>
            <p:ph idx="1"/>
          </p:nvPr>
        </p:nvSpPr>
        <p:spPr/>
        <p:txBody>
          <a:bodyPr/>
          <a:lstStyle/>
          <a:p>
            <a:r>
              <a:rPr lang="en-US" dirty="0" err="1"/>
              <a:t>WeBuy</a:t>
            </a:r>
            <a:endParaRPr lang="en-US" dirty="0"/>
          </a:p>
          <a:p>
            <a:pPr lvl="1"/>
            <a:r>
              <a:rPr lang="en-US" dirty="0"/>
              <a:t>social e-commerce platform focusing on group buys</a:t>
            </a:r>
          </a:p>
        </p:txBody>
      </p:sp>
    </p:spTree>
    <p:extLst>
      <p:ext uri="{BB962C8B-B14F-4D97-AF65-F5344CB8AC3E}">
        <p14:creationId xmlns:p14="http://schemas.microsoft.com/office/powerpoint/2010/main" val="241458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4E85-8E37-465D-8544-257185F6B22B}"/>
              </a:ext>
            </a:extLst>
          </p:cNvPr>
          <p:cNvSpPr>
            <a:spLocks noGrp="1"/>
          </p:cNvSpPr>
          <p:nvPr>
            <p:ph type="title"/>
          </p:nvPr>
        </p:nvSpPr>
        <p:spPr/>
        <p:txBody>
          <a:bodyPr/>
          <a:lstStyle/>
          <a:p>
            <a:r>
              <a:rPr lang="en-US"/>
              <a:t>Competitive advantage</a:t>
            </a:r>
          </a:p>
        </p:txBody>
      </p:sp>
      <p:sp>
        <p:nvSpPr>
          <p:cNvPr id="3" name="Content Placeholder 2">
            <a:extLst>
              <a:ext uri="{FF2B5EF4-FFF2-40B4-BE49-F238E27FC236}">
                <a16:creationId xmlns:a16="http://schemas.microsoft.com/office/drawing/2014/main" id="{E365418F-83F4-40FF-9EC3-0D780207F3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2602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133</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BulkApi</vt:lpstr>
      <vt:lpstr>Purpose </vt:lpstr>
      <vt:lpstr>Problem</vt:lpstr>
      <vt:lpstr>Why now </vt:lpstr>
      <vt:lpstr>Market Size </vt:lpstr>
      <vt:lpstr>Competitions</vt:lpstr>
      <vt:lpstr>Competitive advantage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BulkApi</dc:title>
  <dc:creator>Eugene Tham</dc:creator>
  <cp:lastModifiedBy>Eugene Tham</cp:lastModifiedBy>
  <cp:revision>13</cp:revision>
  <dcterms:created xsi:type="dcterms:W3CDTF">2020-08-30T14:15:17Z</dcterms:created>
  <dcterms:modified xsi:type="dcterms:W3CDTF">2020-08-30T14:38:54Z</dcterms:modified>
</cp:coreProperties>
</file>