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D596C5-B0C5-445A-A008-50EFF4809F84}" v="5" dt="2024-09-27T19:21:42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ugenia Chien" userId="86c755344b11d960" providerId="LiveId" clId="{D9D596C5-B0C5-445A-A008-50EFF4809F84}"/>
    <pc:docChg chg="custSel addSld modSld">
      <pc:chgData name="Eugenia Chien" userId="86c755344b11d960" providerId="LiveId" clId="{D9D596C5-B0C5-445A-A008-50EFF4809F84}" dt="2024-09-27T19:21:43.480" v="10" actId="962"/>
      <pc:docMkLst>
        <pc:docMk/>
      </pc:docMkLst>
      <pc:sldChg chg="addSp delSp modSp new mod">
        <pc:chgData name="Eugenia Chien" userId="86c755344b11d960" providerId="LiveId" clId="{D9D596C5-B0C5-445A-A008-50EFF4809F84}" dt="2024-09-27T19:21:43.480" v="10" actId="962"/>
        <pc:sldMkLst>
          <pc:docMk/>
          <pc:sldMk cId="1335389099" sldId="258"/>
        </pc:sldMkLst>
        <pc:spChg chg="add del mod">
          <ac:chgData name="Eugenia Chien" userId="86c755344b11d960" providerId="LiveId" clId="{D9D596C5-B0C5-445A-A008-50EFF4809F84}" dt="2024-09-27T19:18:52.131" v="4" actId="931"/>
          <ac:spMkLst>
            <pc:docMk/>
            <pc:sldMk cId="1335389099" sldId="258"/>
            <ac:spMk id="9" creationId="{56565C07-482A-B658-37B5-29946AC93FDA}"/>
          </ac:spMkLst>
        </pc:spChg>
        <pc:picChg chg="del">
          <ac:chgData name="Eugenia Chien" userId="86c755344b11d960" providerId="LiveId" clId="{D9D596C5-B0C5-445A-A008-50EFF4809F84}" dt="2024-09-27T19:18:23.443" v="3" actId="478"/>
          <ac:picMkLst>
            <pc:docMk/>
            <pc:sldMk cId="1335389099" sldId="258"/>
            <ac:picMk id="5" creationId="{ADC7058E-77D9-4D0A-0008-7E51E59921A3}"/>
          </ac:picMkLst>
        </pc:picChg>
        <pc:picChg chg="add del mod">
          <ac:chgData name="Eugenia Chien" userId="86c755344b11d960" providerId="LiveId" clId="{D9D596C5-B0C5-445A-A008-50EFF4809F84}" dt="2024-09-27T19:18:22.584" v="2" actId="478"/>
          <ac:picMkLst>
            <pc:docMk/>
            <pc:sldMk cId="1335389099" sldId="258"/>
            <ac:picMk id="7" creationId="{E805818D-B7FE-322E-26AB-CB5489BBEEDD}"/>
          </ac:picMkLst>
        </pc:picChg>
        <pc:picChg chg="add mod">
          <ac:chgData name="Eugenia Chien" userId="86c755344b11d960" providerId="LiveId" clId="{D9D596C5-B0C5-445A-A008-50EFF4809F84}" dt="2024-09-27T19:18:57.583" v="7" actId="14100"/>
          <ac:picMkLst>
            <pc:docMk/>
            <pc:sldMk cId="1335389099" sldId="258"/>
            <ac:picMk id="11" creationId="{259CCD58-9A96-0CBD-7616-95EFB9F64901}"/>
          </ac:picMkLst>
        </pc:picChg>
        <pc:picChg chg="add mod">
          <ac:chgData name="Eugenia Chien" userId="86c755344b11d960" providerId="LiveId" clId="{D9D596C5-B0C5-445A-A008-50EFF4809F84}" dt="2024-09-27T19:21:43.480" v="10" actId="962"/>
          <ac:picMkLst>
            <pc:docMk/>
            <pc:sldMk cId="1335389099" sldId="258"/>
            <ac:picMk id="13" creationId="{7CB9C4F8-9774-C9C2-118D-0AD0748B3D9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3DE-F1B1-43CD-87F4-062D9B73BB6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BFDB-C000-40E3-A16F-B66D8E78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6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3DE-F1B1-43CD-87F4-062D9B73BB6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BFDB-C000-40E3-A16F-B66D8E78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5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3DE-F1B1-43CD-87F4-062D9B73BB6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BFDB-C000-40E3-A16F-B66D8E78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7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3DE-F1B1-43CD-87F4-062D9B73BB6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BFDB-C000-40E3-A16F-B66D8E78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0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3DE-F1B1-43CD-87F4-062D9B73BB6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BFDB-C000-40E3-A16F-B66D8E78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1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3DE-F1B1-43CD-87F4-062D9B73BB6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BFDB-C000-40E3-A16F-B66D8E78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7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3DE-F1B1-43CD-87F4-062D9B73BB6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BFDB-C000-40E3-A16F-B66D8E78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1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3DE-F1B1-43CD-87F4-062D9B73BB6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BFDB-C000-40E3-A16F-B66D8E78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2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3DE-F1B1-43CD-87F4-062D9B73BB6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BFDB-C000-40E3-A16F-B66D8E78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1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3DE-F1B1-43CD-87F4-062D9B73BB6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BFDB-C000-40E3-A16F-B66D8E78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8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3DE-F1B1-43CD-87F4-062D9B73BB6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BFDB-C000-40E3-A16F-B66D8E78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3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F1323DE-F1B1-43CD-87F4-062D9B73BB6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81FBFDB-C000-40E3-A16F-B66D8E78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90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9" name="3D Model 8" descr="Office Computer">
                <a:extLst>
                  <a:ext uri="{FF2B5EF4-FFF2-40B4-BE49-F238E27FC236}">
                    <a16:creationId xmlns:a16="http://schemas.microsoft.com/office/drawing/2014/main" id="{12A066F1-6A8A-7241-9503-8E6251F161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28247763"/>
                  </p:ext>
                </p:extLst>
              </p:nvPr>
            </p:nvGraphicFramePr>
            <p:xfrm>
              <a:off x="4007388" y="2060662"/>
              <a:ext cx="4177222" cy="320666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177222" cy="3206661"/>
                    </a:xfrm>
                    <a:prstGeom prst="rect">
                      <a:avLst/>
                    </a:prstGeom>
                  </am3d:spPr>
                  <am3d:camera>
                    <am3d:pos x="0" y="0" z="673061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567202" d="1000000"/>
                    <am3d:preTrans dx="0" dy="-11872941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y="180000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33809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9" name="3D Model 8" descr="Office Computer">
                <a:extLst>
                  <a:ext uri="{FF2B5EF4-FFF2-40B4-BE49-F238E27FC236}">
                    <a16:creationId xmlns:a16="http://schemas.microsoft.com/office/drawing/2014/main" id="{12A066F1-6A8A-7241-9503-8E6251F161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7388" y="2060662"/>
                <a:ext cx="4177222" cy="32066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6749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4500">
        <p14:reveal/>
      </p:transition>
    </mc:Choice>
    <mc:Fallback>
      <p:transition spd="slow" advClick="0" advTm="4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695 0.39375 L 0.06966 0.04838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31" y="-1726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475000" y="47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37" presetClass="emph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-1680000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3d.object.rotation.y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245D-1E10-6B8F-B20A-92AEC5BF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ACB80-AEB1-8947-2A8C-9116149F2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891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90E2-54D9-1996-0976-BFA9B00A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 descr="A white board with colorful pie chart and arrows&#10;&#10;Description automatically generated">
            <a:extLst>
              <a:ext uri="{FF2B5EF4-FFF2-40B4-BE49-F238E27FC236}">
                <a16:creationId xmlns:a16="http://schemas.microsoft.com/office/drawing/2014/main" id="{259CCD58-9A96-0CBD-7616-95EFB9F64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0" y="1825624"/>
            <a:ext cx="4709319" cy="4709319"/>
          </a:xfrm>
        </p:spPr>
      </p:pic>
      <p:pic>
        <p:nvPicPr>
          <p:cNvPr id="13" name="Picture 12" descr="A low poly basketball player&#10;&#10;Description automatically generated">
            <a:extLst>
              <a:ext uri="{FF2B5EF4-FFF2-40B4-BE49-F238E27FC236}">
                <a16:creationId xmlns:a16="http://schemas.microsoft.com/office/drawing/2014/main" id="{7CB9C4F8-9774-C9C2-118D-0AD0748B3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89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Next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Eugenia Chien</dc:creator>
  <cp:lastModifiedBy>Eugenia Chien</cp:lastModifiedBy>
  <cp:revision>1</cp:revision>
  <dcterms:created xsi:type="dcterms:W3CDTF">2024-09-27T18:16:24Z</dcterms:created>
  <dcterms:modified xsi:type="dcterms:W3CDTF">2024-09-27T19:21:52Z</dcterms:modified>
</cp:coreProperties>
</file>