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59" r:id="rId3"/>
    <p:sldId id="27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Eugenia Villegas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42E9BF-3591-08DB-9460-F4D08B4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10" y="267208"/>
            <a:ext cx="6568839" cy="676656"/>
          </a:xfrm>
        </p:spPr>
        <p:txBody>
          <a:bodyPr/>
          <a:lstStyle/>
          <a:p>
            <a:r>
              <a:rPr lang="es-AR" dirty="0"/>
              <a:t>Autenticación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EA928F-478E-C1A0-E22F-EF7BD13B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560" y="2261520"/>
            <a:ext cx="2742377" cy="14953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Sign</a:t>
            </a:r>
            <a:r>
              <a:rPr lang="es-AR" sz="2000" dirty="0"/>
              <a:t>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Login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Logout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Auto </a:t>
            </a:r>
            <a:r>
              <a:rPr lang="es-AR" sz="2000" dirty="0" err="1"/>
              <a:t>Login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Errores</a:t>
            </a:r>
            <a:endParaRPr lang="en-US" sz="2000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A3838-1863-93A0-86EE-345020945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" b="6706"/>
          <a:stretch/>
        </p:blipFill>
        <p:spPr>
          <a:xfrm>
            <a:off x="3539553" y="1283868"/>
            <a:ext cx="7981887" cy="39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9389D-B0A5-2189-915E-36D0BD8F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238760"/>
            <a:ext cx="4840641" cy="995680"/>
          </a:xfrm>
        </p:spPr>
        <p:txBody>
          <a:bodyPr/>
          <a:lstStyle/>
          <a:p>
            <a:r>
              <a:rPr lang="es-AR" dirty="0"/>
              <a:t>Navegador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216DF-BE8C-2D9E-BD8E-F8D3628FC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593" r="-833" b="6518"/>
          <a:stretch/>
        </p:blipFill>
        <p:spPr>
          <a:xfrm>
            <a:off x="1670304" y="1722120"/>
            <a:ext cx="8851392" cy="4389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95A57F-5D80-6E2F-574B-182774D7C8AD}"/>
              </a:ext>
            </a:extLst>
          </p:cNvPr>
          <p:cNvSpPr/>
          <p:nvPr/>
        </p:nvSpPr>
        <p:spPr>
          <a:xfrm>
            <a:off x="1670304" y="2001520"/>
            <a:ext cx="8737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6EB7A-791A-16A1-2374-6B1E3A450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50" t="16889" r="1833" b="74666"/>
          <a:stretch/>
        </p:blipFill>
        <p:spPr>
          <a:xfrm>
            <a:off x="8955024" y="2286000"/>
            <a:ext cx="1452880" cy="57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C95D4C-1BE8-CB16-CDA4-44C5368B3C54}"/>
              </a:ext>
            </a:extLst>
          </p:cNvPr>
          <p:cNvSpPr/>
          <p:nvPr/>
        </p:nvSpPr>
        <p:spPr>
          <a:xfrm>
            <a:off x="8955024" y="2306320"/>
            <a:ext cx="1452880" cy="579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Recipes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0D0B-47D8-3DBC-87CF-4250226F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3711448" cy="3877056"/>
          </a:xfrm>
        </p:spPr>
        <p:txBody>
          <a:bodyPr>
            <a:normAutofit/>
          </a:bodyPr>
          <a:lstStyle/>
          <a:p>
            <a:r>
              <a:rPr lang="es-AR" sz="2400" dirty="0"/>
              <a:t>Lista de recetas</a:t>
            </a:r>
          </a:p>
          <a:p>
            <a:r>
              <a:rPr lang="es-AR" sz="2400" dirty="0"/>
              <a:t>Borrar, editar y comprar recetas</a:t>
            </a:r>
          </a:p>
          <a:p>
            <a:r>
              <a:rPr lang="es-AR" sz="2400" dirty="0"/>
              <a:t>Paginación (en progreso)</a:t>
            </a:r>
          </a:p>
          <a:p>
            <a:r>
              <a:rPr lang="es-AR" sz="2400" dirty="0"/>
              <a:t>Agregar receta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4B6251-A6C5-E3DC-88E1-C82E30DD8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" b="5734"/>
          <a:stretch/>
        </p:blipFill>
        <p:spPr>
          <a:xfrm>
            <a:off x="4593847" y="270256"/>
            <a:ext cx="7370077" cy="3711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773652-546F-F15F-A58A-7E968FFB4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00" t="15200" r="9025" b="21334"/>
          <a:stretch/>
        </p:blipFill>
        <p:spPr>
          <a:xfrm>
            <a:off x="8515103" y="3237978"/>
            <a:ext cx="3224272" cy="29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{9986E314-42EF-4BE0-AE3A-5A09694641BB}tf11964407_win32</Template>
  <TotalTime>141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Recipes App</vt:lpstr>
      <vt:lpstr>Autenticación</vt:lpstr>
      <vt:lpstr>Navegador</vt:lpstr>
      <vt:lpstr>Recipes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Recipes App</dc:title>
  <dc:creator>Villegas, Maria Eugenia</dc:creator>
  <cp:lastModifiedBy>Villegas, Maria Eugenia</cp:lastModifiedBy>
  <cp:revision>1</cp:revision>
  <dcterms:created xsi:type="dcterms:W3CDTF">2022-09-26T14:30:41Z</dcterms:created>
  <dcterms:modified xsi:type="dcterms:W3CDTF">2022-09-26T16:52:22Z</dcterms:modified>
</cp:coreProperties>
</file>