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Open Sans ExtraBold"/>
      <p:bold r:id="rId16"/>
      <p:boldItalic r:id="rId17"/>
    </p:embeddedFont>
    <p:embeddedFont>
      <p:font typeface="Open Sans Medium"/>
      <p:regular r:id="rId18"/>
      <p:bold r:id="rId19"/>
      <p:italic r:id="rId20"/>
      <p:boldItalic r:id="rId21"/>
    </p:embeddedFont>
    <p:embeddedFont>
      <p:font typeface="Comfortaa Medium"/>
      <p:regular r:id="rId22"/>
      <p:bold r:id="rId23"/>
    </p:embeddedFont>
    <p:embeddedFont>
      <p:font typeface="Comfortaa"/>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UhfsmCBmaI5+c6Vrj6fQWYVz+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Medium-italic.fntdata"/><Relationship Id="rId22" Type="http://schemas.openxmlformats.org/officeDocument/2006/relationships/font" Target="fonts/ComfortaaMedium-regular.fntdata"/><Relationship Id="rId21" Type="http://schemas.openxmlformats.org/officeDocument/2006/relationships/font" Target="fonts/OpenSansMedium-boldItalic.fntdata"/><Relationship Id="rId24" Type="http://schemas.openxmlformats.org/officeDocument/2006/relationships/font" Target="fonts/Comfortaa-regular.fntdata"/><Relationship Id="rId23" Type="http://schemas.openxmlformats.org/officeDocument/2006/relationships/font" Target="fonts/Comfortaa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Comfortaa-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ExtraBold-boldItalic.fntdata"/><Relationship Id="rId16" Type="http://schemas.openxmlformats.org/officeDocument/2006/relationships/font" Target="fonts/OpenSansExtraBold-bold.fntdata"/><Relationship Id="rId19" Type="http://schemas.openxmlformats.org/officeDocument/2006/relationships/font" Target="fonts/OpenSansMedium-bold.fntdata"/><Relationship Id="rId18" Type="http://schemas.openxmlformats.org/officeDocument/2006/relationships/font" Target="fonts/Open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dcad794e1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dcad794e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caddb70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dcaddb705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2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indent="-228600" lvl="1" marL="914400" algn="l">
              <a:lnSpc>
                <a:spcPct val="120000"/>
              </a:lnSpc>
              <a:spcBef>
                <a:spcPts val="200"/>
              </a:spcBef>
              <a:spcAft>
                <a:spcPts val="0"/>
              </a:spcAft>
              <a:buClr>
                <a:srgbClr val="888888"/>
              </a:buClr>
              <a:buSzPts val="1800"/>
              <a:buNone/>
              <a:defRPr sz="1800">
                <a:solidFill>
                  <a:srgbClr val="888888"/>
                </a:solidFill>
              </a:defRPr>
            </a:lvl2pPr>
            <a:lvl3pPr indent="-228600" lvl="2" marL="1371600" algn="l">
              <a:lnSpc>
                <a:spcPct val="120000"/>
              </a:lnSpc>
              <a:spcBef>
                <a:spcPts val="400"/>
              </a:spcBef>
              <a:spcAft>
                <a:spcPts val="0"/>
              </a:spcAft>
              <a:buClr>
                <a:srgbClr val="888888"/>
              </a:buClr>
              <a:buSzPts val="1600"/>
              <a:buNone/>
              <a:defRPr sz="1600">
                <a:solidFill>
                  <a:srgbClr val="888888"/>
                </a:solidFill>
              </a:defRPr>
            </a:lvl3pPr>
            <a:lvl4pPr indent="-228600" lvl="3" marL="1828800" algn="l">
              <a:lnSpc>
                <a:spcPct val="120000"/>
              </a:lnSpc>
              <a:spcBef>
                <a:spcPts val="400"/>
              </a:spcBef>
              <a:spcAft>
                <a:spcPts val="0"/>
              </a:spcAft>
              <a:buClr>
                <a:srgbClr val="888888"/>
              </a:buClr>
              <a:buSzPts val="1400"/>
              <a:buNone/>
              <a:defRPr sz="1400">
                <a:solidFill>
                  <a:srgbClr val="888888"/>
                </a:solidFill>
              </a:defRPr>
            </a:lvl4pPr>
            <a:lvl5pPr indent="-228600" lvl="4" marL="2286000" algn="l">
              <a:lnSpc>
                <a:spcPct val="12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1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5"/>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16"/>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6"/>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16"/>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1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800"/>
              <a:buNone/>
              <a:defRPr sz="1800">
                <a:solidFill>
                  <a:srgbClr val="FFFFFF"/>
                </a:solidFill>
              </a:defRPr>
            </a:lvl1pPr>
            <a:lvl2pPr indent="-228600" lvl="1" marL="914400" algn="l">
              <a:lnSpc>
                <a:spcPct val="120000"/>
              </a:lnSpc>
              <a:spcBef>
                <a:spcPts val="2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1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Open Sans"/>
                <a:ea typeface="Open Sans"/>
                <a:cs typeface="Open Sans"/>
                <a:sym typeface="Open Sans"/>
              </a:defRPr>
            </a:lvl1pPr>
            <a:lvl2pPr indent="0" lvl="1" marL="0" algn="l">
              <a:spcBef>
                <a:spcPts val="0"/>
              </a:spcBef>
              <a:buNone/>
              <a:defRPr sz="800">
                <a:solidFill>
                  <a:schemeClr val="dk2"/>
                </a:solidFill>
                <a:latin typeface="Open Sans"/>
                <a:ea typeface="Open Sans"/>
                <a:cs typeface="Open Sans"/>
                <a:sym typeface="Open Sans"/>
              </a:defRPr>
            </a:lvl2pPr>
            <a:lvl3pPr indent="0" lvl="2" marL="0" algn="l">
              <a:spcBef>
                <a:spcPts val="0"/>
              </a:spcBef>
              <a:buNone/>
              <a:defRPr sz="800">
                <a:solidFill>
                  <a:schemeClr val="dk2"/>
                </a:solidFill>
                <a:latin typeface="Open Sans"/>
                <a:ea typeface="Open Sans"/>
                <a:cs typeface="Open Sans"/>
                <a:sym typeface="Open Sans"/>
              </a:defRPr>
            </a:lvl3pPr>
            <a:lvl4pPr indent="0" lvl="3" marL="0" algn="l">
              <a:spcBef>
                <a:spcPts val="0"/>
              </a:spcBef>
              <a:buNone/>
              <a:defRPr sz="800">
                <a:solidFill>
                  <a:schemeClr val="dk2"/>
                </a:solidFill>
                <a:latin typeface="Open Sans"/>
                <a:ea typeface="Open Sans"/>
                <a:cs typeface="Open Sans"/>
                <a:sym typeface="Open Sans"/>
              </a:defRPr>
            </a:lvl4pPr>
            <a:lvl5pPr indent="0" lvl="4" marL="0" algn="l">
              <a:spcBef>
                <a:spcPts val="0"/>
              </a:spcBef>
              <a:buNone/>
              <a:defRPr sz="800">
                <a:solidFill>
                  <a:schemeClr val="dk2"/>
                </a:solidFill>
                <a:latin typeface="Open Sans"/>
                <a:ea typeface="Open Sans"/>
                <a:cs typeface="Open Sans"/>
                <a:sym typeface="Open Sans"/>
              </a:defRPr>
            </a:lvl5pPr>
            <a:lvl6pPr indent="0" lvl="5" marL="0" algn="l">
              <a:spcBef>
                <a:spcPts val="0"/>
              </a:spcBef>
              <a:buNone/>
              <a:defRPr sz="800">
                <a:solidFill>
                  <a:schemeClr val="dk2"/>
                </a:solidFill>
                <a:latin typeface="Open Sans"/>
                <a:ea typeface="Open Sans"/>
                <a:cs typeface="Open Sans"/>
                <a:sym typeface="Open Sans"/>
              </a:defRPr>
            </a:lvl6pPr>
            <a:lvl7pPr indent="0" lvl="6" marL="0" algn="l">
              <a:spcBef>
                <a:spcPts val="0"/>
              </a:spcBef>
              <a:buNone/>
              <a:defRPr sz="800">
                <a:solidFill>
                  <a:schemeClr val="dk2"/>
                </a:solidFill>
                <a:latin typeface="Open Sans"/>
                <a:ea typeface="Open Sans"/>
                <a:cs typeface="Open Sans"/>
                <a:sym typeface="Open Sans"/>
              </a:defRPr>
            </a:lvl7pPr>
            <a:lvl8pPr indent="0" lvl="7" marL="0" algn="l">
              <a:spcBef>
                <a:spcPts val="0"/>
              </a:spcBef>
              <a:buNone/>
              <a:defRPr sz="800">
                <a:solidFill>
                  <a:schemeClr val="dk2"/>
                </a:solidFill>
                <a:latin typeface="Open Sans"/>
                <a:ea typeface="Open Sans"/>
                <a:cs typeface="Open Sans"/>
                <a:sym typeface="Open Sans"/>
              </a:defRPr>
            </a:lvl8pPr>
            <a:lvl9pPr indent="0" lvl="8" marL="0" algn="l">
              <a:spcBef>
                <a:spcPts val="0"/>
              </a:spcBef>
              <a:buNone/>
              <a:defRPr sz="800">
                <a:solidFill>
                  <a:schemeClr val="dk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0"/>
          <p:cNvSpPr/>
          <p:nvPr>
            <p:ph idx="2" type="pic"/>
          </p:nvPr>
        </p:nvSpPr>
        <p:spPr>
          <a:xfrm>
            <a:off x="15" y="0"/>
            <a:ext cx="12191985" cy="4578350"/>
          </a:xfrm>
          <a:prstGeom prst="rect">
            <a:avLst/>
          </a:prstGeom>
          <a:solidFill>
            <a:srgbClr val="D8D8D8"/>
          </a:solidFill>
          <a:ln>
            <a:noFill/>
          </a:ln>
        </p:spPr>
      </p:sp>
      <p:sp>
        <p:nvSpPr>
          <p:cNvPr id="72" name="Google Shape;72;p2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20000"/>
              </a:lnSpc>
              <a:spcBef>
                <a:spcPts val="0"/>
              </a:spcBef>
              <a:spcAft>
                <a:spcPts val="0"/>
              </a:spcAft>
              <a:buSzPts val="1800"/>
              <a:buNone/>
              <a:defRPr sz="1800">
                <a:solidFill>
                  <a:srgbClr val="FFFFFF"/>
                </a:solidFill>
              </a:defRPr>
            </a:lvl1pPr>
            <a:lvl2pPr indent="-228600" lvl="1" marL="914400" algn="l">
              <a:lnSpc>
                <a:spcPct val="120000"/>
              </a:lnSpc>
              <a:spcBef>
                <a:spcPts val="6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Open Sans"/>
              <a:buNone/>
              <a:defRPr b="0" i="0" sz="4400" u="none" cap="none" strike="noStrike">
                <a:solidFill>
                  <a:srgbClr val="3F3F3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3F3F3F"/>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3F3F3F"/>
              </a:buClr>
              <a:buSzPts val="1600"/>
              <a:buFont typeface="Calibri"/>
              <a:buChar char="◦"/>
              <a:defRPr b="0" i="0" sz="1600" u="none" cap="none" strike="noStrike">
                <a:solidFill>
                  <a:srgbClr val="3F3F3F"/>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9pPr>
          </a:lstStyle>
          <a:p/>
        </p:txBody>
      </p:sp>
      <p:sp>
        <p:nvSpPr>
          <p:cNvPr id="9" name="Google Shape;9;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1" name="Google Shape;11;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Open Sans"/>
                <a:ea typeface="Open Sans"/>
                <a:cs typeface="Open Sans"/>
                <a:sym typeface="Open Sans"/>
              </a:defRPr>
            </a:lvl1pPr>
            <a:lvl2pPr indent="0" lvl="1" marL="0" marR="0" rtl="0" algn="l">
              <a:spcBef>
                <a:spcPts val="0"/>
              </a:spcBef>
              <a:buNone/>
              <a:defRPr b="0" i="0" sz="800" u="none" cap="none" strike="noStrike">
                <a:solidFill>
                  <a:srgbClr val="FFFFFF"/>
                </a:solidFill>
                <a:latin typeface="Open Sans"/>
                <a:ea typeface="Open Sans"/>
                <a:cs typeface="Open Sans"/>
                <a:sym typeface="Open Sans"/>
              </a:defRPr>
            </a:lvl2pPr>
            <a:lvl3pPr indent="0" lvl="2" marL="0" marR="0" rtl="0" algn="l">
              <a:spcBef>
                <a:spcPts val="0"/>
              </a:spcBef>
              <a:buNone/>
              <a:defRPr b="0" i="0" sz="800" u="none" cap="none" strike="noStrike">
                <a:solidFill>
                  <a:srgbClr val="FFFFFF"/>
                </a:solidFill>
                <a:latin typeface="Open Sans"/>
                <a:ea typeface="Open Sans"/>
                <a:cs typeface="Open Sans"/>
                <a:sym typeface="Open Sans"/>
              </a:defRPr>
            </a:lvl3pPr>
            <a:lvl4pPr indent="0" lvl="3" marL="0" marR="0" rtl="0" algn="l">
              <a:spcBef>
                <a:spcPts val="0"/>
              </a:spcBef>
              <a:buNone/>
              <a:defRPr b="0" i="0" sz="800" u="none" cap="none" strike="noStrike">
                <a:solidFill>
                  <a:srgbClr val="FFFFFF"/>
                </a:solidFill>
                <a:latin typeface="Open Sans"/>
                <a:ea typeface="Open Sans"/>
                <a:cs typeface="Open Sans"/>
                <a:sym typeface="Open Sans"/>
              </a:defRPr>
            </a:lvl4pPr>
            <a:lvl5pPr indent="0" lvl="4" marL="0" marR="0" rtl="0" algn="l">
              <a:spcBef>
                <a:spcPts val="0"/>
              </a:spcBef>
              <a:buNone/>
              <a:defRPr b="0" i="0" sz="800" u="none" cap="none" strike="noStrike">
                <a:solidFill>
                  <a:srgbClr val="FFFFFF"/>
                </a:solidFill>
                <a:latin typeface="Open Sans"/>
                <a:ea typeface="Open Sans"/>
                <a:cs typeface="Open Sans"/>
                <a:sym typeface="Open Sans"/>
              </a:defRPr>
            </a:lvl5pPr>
            <a:lvl6pPr indent="0" lvl="5" marL="0" marR="0" rtl="0" algn="l">
              <a:spcBef>
                <a:spcPts val="0"/>
              </a:spcBef>
              <a:buNone/>
              <a:defRPr b="0" i="0" sz="800" u="none" cap="none" strike="noStrike">
                <a:solidFill>
                  <a:srgbClr val="FFFFFF"/>
                </a:solidFill>
                <a:latin typeface="Open Sans"/>
                <a:ea typeface="Open Sans"/>
                <a:cs typeface="Open Sans"/>
                <a:sym typeface="Open Sans"/>
              </a:defRPr>
            </a:lvl6pPr>
            <a:lvl7pPr indent="0" lvl="6" marL="0" marR="0" rtl="0" algn="l">
              <a:spcBef>
                <a:spcPts val="0"/>
              </a:spcBef>
              <a:buNone/>
              <a:defRPr b="0" i="0" sz="800" u="none" cap="none" strike="noStrike">
                <a:solidFill>
                  <a:srgbClr val="FFFFFF"/>
                </a:solidFill>
                <a:latin typeface="Open Sans"/>
                <a:ea typeface="Open Sans"/>
                <a:cs typeface="Open Sans"/>
                <a:sym typeface="Open Sans"/>
              </a:defRPr>
            </a:lvl7pPr>
            <a:lvl8pPr indent="0" lvl="7" marL="0" marR="0" rtl="0" algn="l">
              <a:spcBef>
                <a:spcPts val="0"/>
              </a:spcBef>
              <a:buNone/>
              <a:defRPr b="0" i="0" sz="800" u="none" cap="none" strike="noStrike">
                <a:solidFill>
                  <a:srgbClr val="FFFFFF"/>
                </a:solidFill>
                <a:latin typeface="Open Sans"/>
                <a:ea typeface="Open Sans"/>
                <a:cs typeface="Open Sans"/>
                <a:sym typeface="Open Sans"/>
              </a:defRPr>
            </a:lvl8pPr>
            <a:lvl9pPr indent="0" lvl="8" marL="0" marR="0" rtl="0" algn="l">
              <a:spcBef>
                <a:spcPts val="0"/>
              </a:spcBef>
              <a:buNone/>
              <a:defRPr b="0" i="0" sz="800" u="none" cap="none" strike="noStrik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s-AR"/>
              <a:t>‹#›</a:t>
            </a:fld>
            <a:endParaRPr/>
          </a:p>
        </p:txBody>
      </p:sp>
      <p:cxnSp>
        <p:nvCxnSpPr>
          <p:cNvPr id="12" name="Google Shape;12;p1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11" Type="http://schemas.openxmlformats.org/officeDocument/2006/relationships/image" Target="../media/image1.jpg"/><Relationship Id="rId10" Type="http://schemas.openxmlformats.org/officeDocument/2006/relationships/image" Target="../media/image15.png"/><Relationship Id="rId9"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1.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3.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93" name="Shape 93"/>
        <p:cNvGrpSpPr/>
        <p:nvPr/>
      </p:nvGrpSpPr>
      <p:grpSpPr>
        <a:xfrm>
          <a:off x="0" y="0"/>
          <a:ext cx="0" cy="0"/>
          <a:chOff x="0" y="0"/>
          <a:chExt cx="0" cy="0"/>
        </a:xfrm>
      </p:grpSpPr>
      <p:sp>
        <p:nvSpPr>
          <p:cNvPr id="94" name="Google Shape;94;p1"/>
          <p:cNvSpPr txBox="1"/>
          <p:nvPr>
            <p:ph type="ctrTitle"/>
          </p:nvPr>
        </p:nvSpPr>
        <p:spPr>
          <a:xfrm>
            <a:off x="5289750" y="639100"/>
            <a:ext cx="5791500" cy="368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Open Sans"/>
              <a:buNone/>
            </a:pPr>
            <a:r>
              <a:rPr lang="es-AR" sz="7700">
                <a:latin typeface="Open Sans Medium"/>
                <a:ea typeface="Open Sans Medium"/>
                <a:cs typeface="Open Sans Medium"/>
                <a:sym typeface="Open Sans Medium"/>
              </a:rPr>
              <a:t>MIGRATION</a:t>
            </a:r>
            <a:endParaRPr sz="7700">
              <a:latin typeface="Open Sans Medium"/>
              <a:ea typeface="Open Sans Medium"/>
              <a:cs typeface="Open Sans Medium"/>
              <a:sym typeface="Open Sans Medium"/>
            </a:endParaRPr>
          </a:p>
        </p:txBody>
      </p:sp>
      <p:sp>
        <p:nvSpPr>
          <p:cNvPr id="95" name="Google Shape;95;p1"/>
          <p:cNvSpPr txBox="1"/>
          <p:nvPr>
            <p:ph idx="1" type="subTitle"/>
          </p:nvPr>
        </p:nvSpPr>
        <p:spPr>
          <a:xfrm>
            <a:off x="5289750" y="4672750"/>
            <a:ext cx="5791500" cy="1021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s-AR" sz="1400">
                <a:solidFill>
                  <a:srgbClr val="262626"/>
                </a:solidFill>
              </a:rPr>
              <a:t>A PROJECT ABOUT HOW MOVING PEOPLE INFLUENCE COUNTRIES.</a:t>
            </a:r>
            <a:endParaRPr sz="1400"/>
          </a:p>
        </p:txBody>
      </p:sp>
      <p:sp>
        <p:nvSpPr>
          <p:cNvPr id="96" name="Google Shape;96;p1"/>
          <p:cNvSpPr txBox="1"/>
          <p:nvPr/>
        </p:nvSpPr>
        <p:spPr>
          <a:xfrm>
            <a:off x="191386" y="2066605"/>
            <a:ext cx="397022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4800" u="none" cap="none" strike="noStrike">
                <a:solidFill>
                  <a:schemeClr val="dk1"/>
                </a:solidFill>
                <a:latin typeface="Open Sans"/>
                <a:ea typeface="Open Sans"/>
                <a:cs typeface="Open Sans"/>
                <a:sym typeface="Open Sans"/>
              </a:rPr>
              <a:t>LOGO DE LA CONSULTORA</a:t>
            </a:r>
            <a:endParaRPr/>
          </a:p>
        </p:txBody>
      </p:sp>
      <p:pic>
        <p:nvPicPr>
          <p:cNvPr descr="Logotipo&#10;&#10;Descripción generada automáticamente" id="97" name="Google Shape;97;p1"/>
          <p:cNvPicPr preferRelativeResize="0"/>
          <p:nvPr/>
        </p:nvPicPr>
        <p:blipFill rotWithShape="1">
          <a:blip r:embed="rId3">
            <a:alphaModFix/>
          </a:blip>
          <a:srcRect b="1293" l="17911" r="18841" t="0"/>
          <a:stretch/>
        </p:blipFill>
        <p:spPr>
          <a:xfrm>
            <a:off x="-20600" y="0"/>
            <a:ext cx="43942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229" name="Shape 229"/>
        <p:cNvGrpSpPr/>
        <p:nvPr/>
      </p:nvGrpSpPr>
      <p:grpSpPr>
        <a:xfrm>
          <a:off x="0" y="0"/>
          <a:ext cx="0" cy="0"/>
          <a:chOff x="0" y="0"/>
          <a:chExt cx="0" cy="0"/>
        </a:xfrm>
      </p:grpSpPr>
      <p:sp>
        <p:nvSpPr>
          <p:cNvPr id="230" name="Google Shape;230;p8"/>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TECHNOLOGIES</a:t>
            </a:r>
            <a:endParaRPr>
              <a:latin typeface="Open Sans Medium"/>
              <a:ea typeface="Open Sans Medium"/>
              <a:cs typeface="Open Sans Medium"/>
              <a:sym typeface="Open Sans Medium"/>
            </a:endParaRPr>
          </a:p>
        </p:txBody>
      </p:sp>
      <p:pic>
        <p:nvPicPr>
          <p:cNvPr id="231" name="Google Shape;231;p8"/>
          <p:cNvPicPr preferRelativeResize="0"/>
          <p:nvPr/>
        </p:nvPicPr>
        <p:blipFill rotWithShape="1">
          <a:blip r:embed="rId3">
            <a:alphaModFix/>
          </a:blip>
          <a:srcRect b="0" l="0" r="0" t="0"/>
          <a:stretch/>
        </p:blipFill>
        <p:spPr>
          <a:xfrm>
            <a:off x="928060" y="4758555"/>
            <a:ext cx="2751591" cy="992509"/>
          </a:xfrm>
          <a:prstGeom prst="rect">
            <a:avLst/>
          </a:prstGeom>
          <a:noFill/>
          <a:ln>
            <a:noFill/>
          </a:ln>
        </p:spPr>
      </p:pic>
      <p:pic>
        <p:nvPicPr>
          <p:cNvPr id="232" name="Google Shape;232;p8"/>
          <p:cNvPicPr preferRelativeResize="0"/>
          <p:nvPr/>
        </p:nvPicPr>
        <p:blipFill rotWithShape="1">
          <a:blip r:embed="rId4">
            <a:alphaModFix/>
          </a:blip>
          <a:srcRect b="0" l="0" r="0" t="0"/>
          <a:stretch/>
        </p:blipFill>
        <p:spPr>
          <a:xfrm>
            <a:off x="5571337" y="4730155"/>
            <a:ext cx="1049321" cy="1049321"/>
          </a:xfrm>
          <a:prstGeom prst="rect">
            <a:avLst/>
          </a:prstGeom>
          <a:noFill/>
          <a:ln>
            <a:noFill/>
          </a:ln>
        </p:spPr>
      </p:pic>
      <p:pic>
        <p:nvPicPr>
          <p:cNvPr id="233" name="Google Shape;233;p8"/>
          <p:cNvPicPr preferRelativeResize="0"/>
          <p:nvPr/>
        </p:nvPicPr>
        <p:blipFill rotWithShape="1">
          <a:blip r:embed="rId5">
            <a:alphaModFix/>
          </a:blip>
          <a:srcRect b="0" l="0" r="0" t="0"/>
          <a:stretch/>
        </p:blipFill>
        <p:spPr>
          <a:xfrm>
            <a:off x="1215382" y="2477232"/>
            <a:ext cx="1681074" cy="840537"/>
          </a:xfrm>
          <a:prstGeom prst="rect">
            <a:avLst/>
          </a:prstGeom>
          <a:noFill/>
          <a:ln>
            <a:noFill/>
          </a:ln>
        </p:spPr>
      </p:pic>
      <p:pic>
        <p:nvPicPr>
          <p:cNvPr id="234" name="Google Shape;234;p8"/>
          <p:cNvPicPr preferRelativeResize="0"/>
          <p:nvPr/>
        </p:nvPicPr>
        <p:blipFill rotWithShape="1">
          <a:blip r:embed="rId6">
            <a:alphaModFix/>
          </a:blip>
          <a:srcRect b="0" l="0" r="0" t="0"/>
          <a:stretch/>
        </p:blipFill>
        <p:spPr>
          <a:xfrm>
            <a:off x="2647018" y="3418599"/>
            <a:ext cx="1977818" cy="1157128"/>
          </a:xfrm>
          <a:prstGeom prst="rect">
            <a:avLst/>
          </a:prstGeom>
          <a:noFill/>
          <a:ln>
            <a:noFill/>
          </a:ln>
        </p:spPr>
      </p:pic>
      <p:pic>
        <p:nvPicPr>
          <p:cNvPr id="235" name="Google Shape;235;p8"/>
          <p:cNvPicPr preferRelativeResize="0"/>
          <p:nvPr/>
        </p:nvPicPr>
        <p:blipFill rotWithShape="1">
          <a:blip r:embed="rId7">
            <a:alphaModFix/>
          </a:blip>
          <a:srcRect b="0" l="0" r="0" t="0"/>
          <a:stretch/>
        </p:blipFill>
        <p:spPr>
          <a:xfrm>
            <a:off x="8868312" y="4959290"/>
            <a:ext cx="2228321" cy="591050"/>
          </a:xfrm>
          <a:prstGeom prst="rect">
            <a:avLst/>
          </a:prstGeom>
          <a:noFill/>
          <a:ln>
            <a:noFill/>
          </a:ln>
        </p:spPr>
      </p:pic>
      <p:pic>
        <p:nvPicPr>
          <p:cNvPr id="236" name="Google Shape;236;p8"/>
          <p:cNvPicPr preferRelativeResize="0"/>
          <p:nvPr/>
        </p:nvPicPr>
        <p:blipFill rotWithShape="1">
          <a:blip r:embed="rId8">
            <a:alphaModFix/>
          </a:blip>
          <a:srcRect b="0" l="0" r="0" t="0"/>
          <a:stretch/>
        </p:blipFill>
        <p:spPr>
          <a:xfrm>
            <a:off x="7220077" y="3332701"/>
            <a:ext cx="1771900" cy="1328925"/>
          </a:xfrm>
          <a:prstGeom prst="rect">
            <a:avLst/>
          </a:prstGeom>
          <a:noFill/>
          <a:ln>
            <a:noFill/>
          </a:ln>
        </p:spPr>
      </p:pic>
      <p:pic>
        <p:nvPicPr>
          <p:cNvPr id="237" name="Google Shape;237;p8"/>
          <p:cNvPicPr preferRelativeResize="0"/>
          <p:nvPr/>
        </p:nvPicPr>
        <p:blipFill rotWithShape="1">
          <a:blip r:embed="rId9">
            <a:alphaModFix/>
          </a:blip>
          <a:srcRect b="0" l="0" r="0" t="0"/>
          <a:stretch/>
        </p:blipFill>
        <p:spPr>
          <a:xfrm>
            <a:off x="4624826" y="2477213"/>
            <a:ext cx="2336072" cy="676551"/>
          </a:xfrm>
          <a:prstGeom prst="rect">
            <a:avLst/>
          </a:prstGeom>
          <a:noFill/>
          <a:ln>
            <a:noFill/>
          </a:ln>
        </p:spPr>
      </p:pic>
      <p:pic>
        <p:nvPicPr>
          <p:cNvPr id="238" name="Google Shape;238;p8"/>
          <p:cNvPicPr preferRelativeResize="0"/>
          <p:nvPr/>
        </p:nvPicPr>
        <p:blipFill rotWithShape="1">
          <a:blip r:embed="rId10">
            <a:alphaModFix/>
          </a:blip>
          <a:srcRect b="0" l="0" r="0" t="0"/>
          <a:stretch/>
        </p:blipFill>
        <p:spPr>
          <a:xfrm>
            <a:off x="8942624" y="2395226"/>
            <a:ext cx="2079681" cy="840538"/>
          </a:xfrm>
          <a:prstGeom prst="rect">
            <a:avLst/>
          </a:prstGeom>
          <a:noFill/>
          <a:ln>
            <a:noFill/>
          </a:ln>
        </p:spPr>
      </p:pic>
      <p:pic>
        <p:nvPicPr>
          <p:cNvPr id="239" name="Google Shape;239;p8"/>
          <p:cNvPicPr preferRelativeResize="0"/>
          <p:nvPr/>
        </p:nvPicPr>
        <p:blipFill rotWithShape="1">
          <a:blip r:embed="rId11">
            <a:alphaModFix/>
          </a:blip>
          <a:srcRect b="6428" l="11930" r="10400" t="0"/>
          <a:stretch/>
        </p:blipFill>
        <p:spPr>
          <a:xfrm>
            <a:off x="455000" y="0"/>
            <a:ext cx="1548125" cy="1904450"/>
          </a:xfrm>
          <a:prstGeom prst="flowChartInputOutpu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700" scaled="0"/>
        </a:gradFill>
      </p:bgPr>
    </p:bg>
    <p:spTree>
      <p:nvGrpSpPr>
        <p:cNvPr id="243" name="Shape 243"/>
        <p:cNvGrpSpPr/>
        <p:nvPr/>
      </p:nvGrpSpPr>
      <p:grpSpPr>
        <a:xfrm>
          <a:off x="0" y="0"/>
          <a:ext cx="0" cy="0"/>
          <a:chOff x="0" y="0"/>
          <a:chExt cx="0" cy="0"/>
        </a:xfrm>
      </p:grpSpPr>
      <p:sp>
        <p:nvSpPr>
          <p:cNvPr id="244" name="Google Shape;244;g1dcad794e10_0_35"/>
          <p:cNvSpPr txBox="1"/>
          <p:nvPr>
            <p:ph type="title"/>
          </p:nvPr>
        </p:nvSpPr>
        <p:spPr>
          <a:xfrm>
            <a:off x="2003125" y="286600"/>
            <a:ext cx="91527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THANK YOU.</a:t>
            </a:r>
            <a:endParaRPr/>
          </a:p>
        </p:txBody>
      </p:sp>
      <p:pic>
        <p:nvPicPr>
          <p:cNvPr id="245" name="Google Shape;245;g1dcad794e10_0_3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246" name="Google Shape;246;g1dcad794e10_0_35"/>
          <p:cNvSpPr/>
          <p:nvPr/>
        </p:nvSpPr>
        <p:spPr>
          <a:xfrm>
            <a:off x="5141025" y="4124675"/>
            <a:ext cx="6014700" cy="1351800"/>
          </a:xfrm>
          <a:prstGeom prst="round2DiagRect">
            <a:avLst>
              <a:gd fmla="val 16667" name="adj1"/>
              <a:gd fmla="val 0" name="adj2"/>
            </a:avLst>
          </a:prstGeom>
          <a:solidFill>
            <a:srgbClr val="02181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700">
                <a:solidFill>
                  <a:schemeClr val="lt1"/>
                </a:solidFill>
                <a:latin typeface="Comfortaa Medium"/>
                <a:ea typeface="Comfortaa Medium"/>
                <a:cs typeface="Comfortaa Medium"/>
                <a:sym typeface="Comfortaa Medium"/>
              </a:rPr>
              <a:t>Are there any questions?</a:t>
            </a:r>
            <a:endParaRPr sz="2700">
              <a:solidFill>
                <a:schemeClr val="lt1"/>
              </a:solidFill>
              <a:latin typeface="Comfortaa Medium"/>
              <a:ea typeface="Comfortaa Medium"/>
              <a:cs typeface="Comfortaa Medium"/>
              <a:sym typeface="Comforta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solidFill>
                  <a:srgbClr val="3F3F3F"/>
                </a:solidFill>
                <a:latin typeface="Open Sans Medium"/>
                <a:ea typeface="Open Sans Medium"/>
                <a:cs typeface="Open Sans Medium"/>
                <a:sym typeface="Open Sans Medium"/>
              </a:rPr>
              <a:t>THE TEAM</a:t>
            </a:r>
            <a:endParaRPr>
              <a:solidFill>
                <a:srgbClr val="3F3F3F"/>
              </a:solidFill>
              <a:latin typeface="Open Sans Medium"/>
              <a:ea typeface="Open Sans Medium"/>
              <a:cs typeface="Open Sans Medium"/>
              <a:sym typeface="Open Sans Medium"/>
            </a:endParaRPr>
          </a:p>
        </p:txBody>
      </p:sp>
      <p:pic>
        <p:nvPicPr>
          <p:cNvPr id="103" name="Google Shape;103;p2"/>
          <p:cNvPicPr preferRelativeResize="0"/>
          <p:nvPr>
            <p:ph idx="1" type="body"/>
          </p:nvPr>
        </p:nvPicPr>
        <p:blipFill rotWithShape="1">
          <a:blip r:embed="rId3">
            <a:alphaModFix/>
          </a:blip>
          <a:srcRect b="8195" l="45087" r="13140" t="22256"/>
          <a:stretch/>
        </p:blipFill>
        <p:spPr>
          <a:xfrm>
            <a:off x="1097280" y="2556819"/>
            <a:ext cx="2094600" cy="26157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04" name="Google Shape;104;p2"/>
          <p:cNvSpPr txBox="1"/>
          <p:nvPr/>
        </p:nvSpPr>
        <p:spPr>
          <a:xfrm>
            <a:off x="1097274" y="51724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AR" sz="1200">
                <a:solidFill>
                  <a:srgbClr val="021817"/>
                </a:solidFill>
                <a:latin typeface="Comfortaa"/>
                <a:ea typeface="Comfortaa"/>
                <a:cs typeface="Comfortaa"/>
                <a:sym typeface="Comfortaa"/>
              </a:rPr>
              <a:t>MYSLER, ALAN</a:t>
            </a:r>
            <a:endParaRPr>
              <a:solidFill>
                <a:srgbClr val="021817"/>
              </a:solidFill>
              <a:latin typeface="Comfortaa"/>
              <a:ea typeface="Comfortaa"/>
              <a:cs typeface="Comfortaa"/>
              <a:sym typeface="Comfortaa"/>
            </a:endParaRPr>
          </a:p>
        </p:txBody>
      </p:sp>
      <p:pic>
        <p:nvPicPr>
          <p:cNvPr descr="Mujer sonriendo con pelo largo&#10;&#10;Descripción generada automáticamente" id="105" name="Google Shape;105;p2"/>
          <p:cNvPicPr preferRelativeResize="0"/>
          <p:nvPr/>
        </p:nvPicPr>
        <p:blipFill rotWithShape="1">
          <a:blip r:embed="rId4">
            <a:alphaModFix/>
          </a:blip>
          <a:srcRect b="0" l="31039" r="24087" t="384"/>
          <a:stretch/>
        </p:blipFill>
        <p:spPr>
          <a:xfrm>
            <a:off x="3138730" y="2535865"/>
            <a:ext cx="2094600" cy="26157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06" name="Google Shape;106;p2"/>
          <p:cNvSpPr txBox="1"/>
          <p:nvPr/>
        </p:nvSpPr>
        <p:spPr>
          <a:xfrm>
            <a:off x="3138724"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ZAPATA, BELÉN</a:t>
            </a:r>
            <a:endParaRPr>
              <a:solidFill>
                <a:srgbClr val="021817"/>
              </a:solidFill>
            </a:endParaRPr>
          </a:p>
        </p:txBody>
      </p:sp>
      <p:pic>
        <p:nvPicPr>
          <p:cNvPr descr="Un hombre con lentes mirando de frente&#10;&#10;Descripción generada automáticamente" id="107" name="Google Shape;107;p2"/>
          <p:cNvPicPr preferRelativeResize="0"/>
          <p:nvPr/>
        </p:nvPicPr>
        <p:blipFill rotWithShape="1">
          <a:blip r:embed="rId5">
            <a:alphaModFix/>
          </a:blip>
          <a:srcRect b="0" l="0" r="0" t="0"/>
          <a:stretch/>
        </p:blipFill>
        <p:spPr>
          <a:xfrm>
            <a:off x="5167755" y="2535865"/>
            <a:ext cx="1977300" cy="2636700"/>
          </a:xfrm>
          <a:prstGeom prst="parallelogram">
            <a:avLst>
              <a:gd fmla="val 25000" name="adj"/>
            </a:avLst>
          </a:prstGeom>
          <a:noFill/>
          <a:ln cap="flat" cmpd="sng" w="9525">
            <a:solidFill>
              <a:srgbClr val="000000"/>
            </a:solidFill>
            <a:prstDash val="solid"/>
            <a:round/>
            <a:headEnd len="sm" w="sm" type="none"/>
            <a:tailEnd len="sm" w="sm" type="none"/>
          </a:ln>
        </p:spPr>
      </p:pic>
      <p:pic>
        <p:nvPicPr>
          <p:cNvPr descr="Mujer de cabello largo sonriendo&#10;&#10;Descripción generada automáticamente" id="108" name="Google Shape;108;p2"/>
          <p:cNvPicPr preferRelativeResize="0"/>
          <p:nvPr/>
        </p:nvPicPr>
        <p:blipFill rotWithShape="1">
          <a:blip r:embed="rId6">
            <a:alphaModFix/>
          </a:blip>
          <a:srcRect b="0" l="16089" r="-258" t="23380"/>
          <a:stretch/>
        </p:blipFill>
        <p:spPr>
          <a:xfrm>
            <a:off x="7079590" y="2514909"/>
            <a:ext cx="2172300" cy="2636700"/>
          </a:xfrm>
          <a:prstGeom prst="parallelogram">
            <a:avLst>
              <a:gd fmla="val 25000" name="adj"/>
            </a:avLst>
          </a:prstGeom>
          <a:noFill/>
          <a:ln cap="flat" cmpd="sng" w="9525">
            <a:solidFill>
              <a:srgbClr val="000000"/>
            </a:solidFill>
            <a:prstDash val="solid"/>
            <a:round/>
            <a:headEnd len="sm" w="sm" type="none"/>
            <a:tailEnd len="sm" w="sm" type="none"/>
          </a:ln>
        </p:spPr>
      </p:pic>
      <p:pic>
        <p:nvPicPr>
          <p:cNvPr descr="Hombre con camisa de cuadros&#10;&#10;Descripción generada automáticamente" id="109" name="Google Shape;109;p2"/>
          <p:cNvPicPr preferRelativeResize="0"/>
          <p:nvPr/>
        </p:nvPicPr>
        <p:blipFill rotWithShape="1">
          <a:blip r:embed="rId7">
            <a:alphaModFix/>
          </a:blip>
          <a:srcRect b="0" l="0" r="0" t="0"/>
          <a:stretch/>
        </p:blipFill>
        <p:spPr>
          <a:xfrm>
            <a:off x="9162540" y="2493953"/>
            <a:ext cx="1993200" cy="26574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10" name="Google Shape;110;p2"/>
          <p:cNvSpPr txBox="1"/>
          <p:nvPr/>
        </p:nvSpPr>
        <p:spPr>
          <a:xfrm>
            <a:off x="5069075" y="5172425"/>
            <a:ext cx="1911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RODRIGUEZ, LUCAS</a:t>
            </a:r>
            <a:endParaRPr>
              <a:solidFill>
                <a:srgbClr val="021817"/>
              </a:solidFill>
            </a:endParaRPr>
          </a:p>
        </p:txBody>
      </p:sp>
      <p:sp>
        <p:nvSpPr>
          <p:cNvPr id="111" name="Google Shape;111;p2"/>
          <p:cNvSpPr txBox="1"/>
          <p:nvPr/>
        </p:nvSpPr>
        <p:spPr>
          <a:xfrm>
            <a:off x="7030249"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BALL, EUGENIA</a:t>
            </a:r>
            <a:endParaRPr>
              <a:solidFill>
                <a:srgbClr val="021817"/>
              </a:solidFill>
            </a:endParaRPr>
          </a:p>
        </p:txBody>
      </p:sp>
      <p:sp>
        <p:nvSpPr>
          <p:cNvPr id="112" name="Google Shape;112;p2"/>
          <p:cNvSpPr txBox="1"/>
          <p:nvPr/>
        </p:nvSpPr>
        <p:spPr>
          <a:xfrm>
            <a:off x="9162549"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PINI, MAURO</a:t>
            </a:r>
            <a:endParaRPr>
              <a:solidFill>
                <a:srgbClr val="021817"/>
              </a:solidFill>
            </a:endParaRPr>
          </a:p>
        </p:txBody>
      </p:sp>
      <p:pic>
        <p:nvPicPr>
          <p:cNvPr id="113" name="Google Shape;113;p2"/>
          <p:cNvPicPr preferRelativeResize="0"/>
          <p:nvPr/>
        </p:nvPicPr>
        <p:blipFill rotWithShape="1">
          <a:blip r:embed="rId8">
            <a:alphaModFix/>
          </a:blip>
          <a:srcRect b="6428" l="11930" r="10400" t="0"/>
          <a:stretch/>
        </p:blipFill>
        <p:spPr>
          <a:xfrm>
            <a:off x="455000" y="0"/>
            <a:ext cx="1548125" cy="1904450"/>
          </a:xfrm>
          <a:prstGeom prst="flowChartInputOutput">
            <a:avLst/>
          </a:prstGeom>
          <a:noFill/>
          <a:ln>
            <a:noFill/>
          </a:ln>
        </p:spPr>
      </p:pic>
      <p:sp>
        <p:nvSpPr>
          <p:cNvPr id="114" name="Google Shape;114;p2"/>
          <p:cNvSpPr txBox="1"/>
          <p:nvPr/>
        </p:nvSpPr>
        <p:spPr>
          <a:xfrm>
            <a:off x="1215674"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Scientist</a:t>
            </a:r>
            <a:endParaRPr b="1">
              <a:solidFill>
                <a:srgbClr val="021817"/>
              </a:solidFill>
              <a:latin typeface="Comfortaa"/>
              <a:ea typeface="Comfortaa"/>
              <a:cs typeface="Comfortaa"/>
              <a:sym typeface="Comfortaa"/>
            </a:endParaRPr>
          </a:p>
        </p:txBody>
      </p:sp>
      <p:sp>
        <p:nvSpPr>
          <p:cNvPr id="115" name="Google Shape;115;p2"/>
          <p:cNvSpPr txBox="1"/>
          <p:nvPr/>
        </p:nvSpPr>
        <p:spPr>
          <a:xfrm>
            <a:off x="3235611"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Analyst</a:t>
            </a:r>
            <a:endParaRPr b="1">
              <a:solidFill>
                <a:srgbClr val="021817"/>
              </a:solidFill>
              <a:latin typeface="Comfortaa"/>
              <a:ea typeface="Comfortaa"/>
              <a:cs typeface="Comfortaa"/>
              <a:sym typeface="Comfortaa"/>
            </a:endParaRPr>
          </a:p>
        </p:txBody>
      </p:sp>
      <p:sp>
        <p:nvSpPr>
          <p:cNvPr id="116" name="Google Shape;116;p2"/>
          <p:cNvSpPr txBox="1"/>
          <p:nvPr/>
        </p:nvSpPr>
        <p:spPr>
          <a:xfrm>
            <a:off x="5132936"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Engineer</a:t>
            </a:r>
            <a:endParaRPr b="1">
              <a:solidFill>
                <a:srgbClr val="021817"/>
              </a:solidFill>
              <a:latin typeface="Comfortaa"/>
              <a:ea typeface="Comfortaa"/>
              <a:cs typeface="Comfortaa"/>
              <a:sym typeface="Comfortaa"/>
            </a:endParaRPr>
          </a:p>
        </p:txBody>
      </p:sp>
      <p:sp>
        <p:nvSpPr>
          <p:cNvPr id="117" name="Google Shape;117;p2"/>
          <p:cNvSpPr txBox="1"/>
          <p:nvPr/>
        </p:nvSpPr>
        <p:spPr>
          <a:xfrm>
            <a:off x="7147736"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Engineer</a:t>
            </a:r>
            <a:endParaRPr b="1">
              <a:solidFill>
                <a:srgbClr val="021817"/>
              </a:solidFill>
              <a:latin typeface="Comfortaa"/>
              <a:ea typeface="Comfortaa"/>
              <a:cs typeface="Comfortaa"/>
              <a:sym typeface="Comfortaa"/>
            </a:endParaRPr>
          </a:p>
        </p:txBody>
      </p:sp>
      <p:sp>
        <p:nvSpPr>
          <p:cNvPr id="118" name="Google Shape;118;p2"/>
          <p:cNvSpPr txBox="1"/>
          <p:nvPr/>
        </p:nvSpPr>
        <p:spPr>
          <a:xfrm>
            <a:off x="9162525" y="5449325"/>
            <a:ext cx="1761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Font typeface="Arial"/>
              <a:buNone/>
            </a:pPr>
            <a:r>
              <a:rPr b="1" i="1" lang="es-AR" sz="1200">
                <a:solidFill>
                  <a:srgbClr val="021817"/>
                </a:solidFill>
                <a:latin typeface="Comfortaa"/>
                <a:ea typeface="Comfortaa"/>
                <a:cs typeface="Comfortaa"/>
                <a:sym typeface="Comfortaa"/>
              </a:rPr>
              <a:t>Functional Analyst</a:t>
            </a:r>
            <a:endParaRPr b="1">
              <a:solidFill>
                <a:srgbClr val="021817"/>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22" name="Shape 122"/>
        <p:cNvGrpSpPr/>
        <p:nvPr/>
      </p:nvGrpSpPr>
      <p:grpSpPr>
        <a:xfrm>
          <a:off x="0" y="0"/>
          <a:ext cx="0" cy="0"/>
          <a:chOff x="0" y="0"/>
          <a:chExt cx="0" cy="0"/>
        </a:xfrm>
      </p:grpSpPr>
      <p:sp>
        <p:nvSpPr>
          <p:cNvPr id="123" name="Google Shape;123;p4"/>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MIGRATION</a:t>
            </a:r>
            <a:endParaRPr>
              <a:latin typeface="Open Sans Medium"/>
              <a:ea typeface="Open Sans Medium"/>
              <a:cs typeface="Open Sans Medium"/>
              <a:sym typeface="Open Sans Medium"/>
            </a:endParaRPr>
          </a:p>
        </p:txBody>
      </p:sp>
      <p:sp>
        <p:nvSpPr>
          <p:cNvPr id="124" name="Google Shape;124;p4"/>
          <p:cNvSpPr txBox="1"/>
          <p:nvPr/>
        </p:nvSpPr>
        <p:spPr>
          <a:xfrm>
            <a:off x="1677501" y="2062925"/>
            <a:ext cx="94785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Arial"/>
              <a:buNone/>
            </a:pPr>
            <a:r>
              <a:rPr lang="es-AR" sz="1800">
                <a:latin typeface="Comfortaa"/>
                <a:ea typeface="Comfortaa"/>
                <a:cs typeface="Comfortaa"/>
                <a:sym typeface="Comfortaa"/>
              </a:rPr>
              <a:t>The phenomena of migration and human mobility are an innate characteristic of the human being, of an ancient nature and have affected almost without exception all societies in the world. Migration is a complex topic, and as such it can be distorted to alarming degrees by misinformation and politicization.</a:t>
            </a:r>
            <a:endParaRPr sz="1800">
              <a:latin typeface="Comfortaa"/>
              <a:ea typeface="Comfortaa"/>
              <a:cs typeface="Comfortaa"/>
              <a:sym typeface="Comfortaa"/>
            </a:endParaRPr>
          </a:p>
          <a:p>
            <a:pPr indent="0" lvl="0" marL="0" marR="0" rtl="0" algn="just">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marR="0" rtl="0" algn="just">
              <a:spcBef>
                <a:spcPts val="0"/>
              </a:spcBef>
              <a:spcAft>
                <a:spcPts val="0"/>
              </a:spcAft>
              <a:buClr>
                <a:schemeClr val="dk1"/>
              </a:buClr>
              <a:buSzPts val="1100"/>
              <a:buFont typeface="Arial"/>
              <a:buNone/>
            </a:pPr>
            <a:r>
              <a:rPr lang="es-AR" sz="1800">
                <a:latin typeface="Comfortaa"/>
                <a:ea typeface="Comfortaa"/>
                <a:cs typeface="Comfortaa"/>
                <a:sym typeface="Comfortaa"/>
              </a:rPr>
              <a:t>The understanding of this phenomena from the perspective that Data Science provides us will be the characteristic criterion of our approach, without falling into ideological biases or opinions of a personal nature.</a:t>
            </a:r>
            <a:endParaRPr sz="1800">
              <a:latin typeface="Comfortaa"/>
              <a:ea typeface="Comfortaa"/>
              <a:cs typeface="Comfortaa"/>
              <a:sym typeface="Comfortaa"/>
            </a:endParaRPr>
          </a:p>
          <a:p>
            <a:pPr indent="0" lvl="0" marL="0" marR="0" rtl="0" algn="l">
              <a:spcBef>
                <a:spcPts val="0"/>
              </a:spcBef>
              <a:spcAft>
                <a:spcPts val="0"/>
              </a:spcAft>
              <a:buNone/>
            </a:pPr>
            <a:r>
              <a:t/>
            </a:r>
            <a:endParaRPr sz="1800"/>
          </a:p>
        </p:txBody>
      </p:sp>
      <p:pic>
        <p:nvPicPr>
          <p:cNvPr id="125" name="Google Shape;125;p4"/>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26" name="Google Shape;126;p4"/>
          <p:cNvPicPr preferRelativeResize="0"/>
          <p:nvPr/>
        </p:nvPicPr>
        <p:blipFill>
          <a:blip r:embed="rId4">
            <a:alphaModFix/>
          </a:blip>
          <a:stretch>
            <a:fillRect/>
          </a:stretch>
        </p:blipFill>
        <p:spPr>
          <a:xfrm>
            <a:off x="10080000" y="4500000"/>
            <a:ext cx="1627375" cy="162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30" name="Shape 130"/>
        <p:cNvGrpSpPr/>
        <p:nvPr/>
      </p:nvGrpSpPr>
      <p:grpSpPr>
        <a:xfrm>
          <a:off x="0" y="0"/>
          <a:ext cx="0" cy="0"/>
          <a:chOff x="0" y="0"/>
          <a:chExt cx="0" cy="0"/>
        </a:xfrm>
      </p:grpSpPr>
      <p:sp>
        <p:nvSpPr>
          <p:cNvPr id="131" name="Google Shape;131;p3"/>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OUR CONTEXT</a:t>
            </a:r>
            <a:endParaRPr>
              <a:latin typeface="Open Sans Medium"/>
              <a:ea typeface="Open Sans Medium"/>
              <a:cs typeface="Open Sans Medium"/>
              <a:sym typeface="Open Sans Medium"/>
            </a:endParaRPr>
          </a:p>
        </p:txBody>
      </p:sp>
      <p:sp>
        <p:nvSpPr>
          <p:cNvPr id="132" name="Google Shape;132;p3"/>
          <p:cNvSpPr txBox="1"/>
          <p:nvPr/>
        </p:nvSpPr>
        <p:spPr>
          <a:xfrm>
            <a:off x="1677500" y="2136000"/>
            <a:ext cx="94782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1600">
                <a:solidFill>
                  <a:schemeClr val="dk1"/>
                </a:solidFill>
                <a:latin typeface="Comfortaa"/>
                <a:ea typeface="Comfortaa"/>
                <a:cs typeface="Comfortaa"/>
                <a:sym typeface="Comfortaa"/>
              </a:rPr>
              <a:t>Migratory flows (MF) refer to the number of migrants arriving or leaving an area over a specified period of time. These zones can be countries, regions, cities or continents.</a:t>
            </a:r>
            <a:endParaRPr sz="1600">
              <a:latin typeface="Comfortaa"/>
              <a:ea typeface="Comfortaa"/>
              <a:cs typeface="Comfortaa"/>
              <a:sym typeface="Comfortaa"/>
            </a:endParaRPr>
          </a:p>
          <a:p>
            <a:pPr indent="-171450" lvl="0" marL="285750" marR="0" rtl="0" algn="just">
              <a:spcBef>
                <a:spcPts val="0"/>
              </a:spcBef>
              <a:spcAft>
                <a:spcPts val="0"/>
              </a:spcAft>
              <a:buClr>
                <a:schemeClr val="dk1"/>
              </a:buClr>
              <a:buSzPts val="1800"/>
              <a:buFont typeface="Arial"/>
              <a:buNone/>
            </a:pPr>
            <a:r>
              <a:t/>
            </a:r>
            <a:endParaRPr i="0" sz="1600">
              <a:solidFill>
                <a:srgbClr val="202124"/>
              </a:solidFill>
              <a:latin typeface="Comfortaa"/>
              <a:ea typeface="Comfortaa"/>
              <a:cs typeface="Comfortaa"/>
              <a:sym typeface="Comfortaa"/>
            </a:endParaRPr>
          </a:p>
          <a:p>
            <a:pPr indent="0" lvl="0" marL="0" marR="0" rtl="0" algn="just">
              <a:spcBef>
                <a:spcPts val="0"/>
              </a:spcBef>
              <a:spcAft>
                <a:spcPts val="0"/>
              </a:spcAft>
              <a:buNone/>
            </a:pPr>
            <a:r>
              <a:rPr lang="es-AR" sz="1600">
                <a:solidFill>
                  <a:srgbClr val="202124"/>
                </a:solidFill>
                <a:latin typeface="Comfortaa"/>
                <a:ea typeface="Comfortaa"/>
                <a:cs typeface="Comfortaa"/>
                <a:sym typeface="Comfortaa"/>
              </a:rPr>
              <a:t>C</a:t>
            </a:r>
            <a:r>
              <a:rPr i="0" lang="es-AR" sz="1600">
                <a:solidFill>
                  <a:srgbClr val="202124"/>
                </a:solidFill>
                <a:latin typeface="Comfortaa"/>
                <a:ea typeface="Comfortaa"/>
                <a:cs typeface="Comfortaa"/>
                <a:sym typeface="Comfortaa"/>
              </a:rPr>
              <a:t>haracteristics of MF vary depending on places, time, country's policies, demographic, socio-political, environmental and economic aspects, among others.</a:t>
            </a:r>
            <a:endParaRPr sz="1600">
              <a:latin typeface="Comfortaa"/>
              <a:ea typeface="Comfortaa"/>
              <a:cs typeface="Comfortaa"/>
              <a:sym typeface="Comfortaa"/>
            </a:endParaRPr>
          </a:p>
          <a:p>
            <a:pPr indent="0" lvl="0" marL="0" marR="0" rtl="0" algn="just">
              <a:spcBef>
                <a:spcPts val="0"/>
              </a:spcBef>
              <a:spcAft>
                <a:spcPts val="0"/>
              </a:spcAft>
              <a:buNone/>
            </a:pPr>
            <a:r>
              <a:t/>
            </a:r>
            <a:endParaRPr sz="1600">
              <a:latin typeface="Comfortaa"/>
              <a:ea typeface="Comfortaa"/>
              <a:cs typeface="Comfortaa"/>
              <a:sym typeface="Comfortaa"/>
            </a:endParaRPr>
          </a:p>
          <a:p>
            <a:pPr indent="0" lvl="0" marL="0" marR="0" rtl="0" algn="just">
              <a:spcBef>
                <a:spcPts val="0"/>
              </a:spcBef>
              <a:spcAft>
                <a:spcPts val="0"/>
              </a:spcAft>
              <a:buNone/>
            </a:pPr>
            <a:r>
              <a:rPr lang="es-AR" sz="1600">
                <a:solidFill>
                  <a:schemeClr val="dk1"/>
                </a:solidFill>
                <a:latin typeface="Comfortaa"/>
                <a:ea typeface="Comfortaa"/>
                <a:cs typeface="Comfortaa"/>
                <a:sym typeface="Comfortaa"/>
              </a:rPr>
              <a:t>Our team will explore in detail, increasing our understanding and reserving the prerogative to modify the focus of the report as our knowledge and expertise on the phenomenon under study deepens and increases.</a:t>
            </a:r>
            <a:endParaRPr sz="1600">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33" name="Google Shape;133;p3"/>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descr="Open door - Free furniture and household icons" id="134" name="Google Shape;134;p3"/>
          <p:cNvPicPr preferRelativeResize="0"/>
          <p:nvPr/>
        </p:nvPicPr>
        <p:blipFill rotWithShape="1">
          <a:blip r:embed="rId4">
            <a:alphaModFix/>
          </a:blip>
          <a:srcRect b="0" l="0" r="0" t="0"/>
          <a:stretch/>
        </p:blipFill>
        <p:spPr>
          <a:xfrm>
            <a:off x="10080000" y="4500000"/>
            <a:ext cx="1550580" cy="15505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OUR GOALS</a:t>
            </a:r>
            <a:endParaRPr>
              <a:latin typeface="Open Sans Medium"/>
              <a:ea typeface="Open Sans Medium"/>
              <a:cs typeface="Open Sans Medium"/>
              <a:sym typeface="Open Sans Medium"/>
            </a:endParaRPr>
          </a:p>
        </p:txBody>
      </p:sp>
      <p:sp>
        <p:nvSpPr>
          <p:cNvPr id="140" name="Google Shape;140;p5"/>
          <p:cNvSpPr txBox="1"/>
          <p:nvPr/>
        </p:nvSpPr>
        <p:spPr>
          <a:xfrm>
            <a:off x="1677500" y="2034050"/>
            <a:ext cx="9478500" cy="38172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Use different data sources to explore, understand and determine which features affect MF the most.</a:t>
            </a:r>
            <a:endParaRPr sz="1600">
              <a:latin typeface="Comfortaa"/>
              <a:ea typeface="Comfortaa"/>
              <a:cs typeface="Comfortaa"/>
              <a:sym typeface="Comfortaa"/>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Analyze MF by zones to broadly understand the scale, direction and frequency of movements.</a:t>
            </a:r>
            <a:endParaRPr sz="1600">
              <a:solidFill>
                <a:schemeClr val="dk1"/>
              </a:solidFill>
              <a:latin typeface="Comfortaa"/>
              <a:ea typeface="Comfortaa"/>
              <a:cs typeface="Comfortaa"/>
              <a:sym typeface="Comfortaa"/>
            </a:endParaRPr>
          </a:p>
          <a:p>
            <a:pPr indent="0" lvl="0" marL="0" marR="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Create a global database that brings together different sources with an automatized update system.</a:t>
            </a:r>
            <a:endParaRPr sz="1600">
              <a:solidFill>
                <a:schemeClr val="dk1"/>
              </a:solidFill>
              <a:latin typeface="Comfortaa"/>
              <a:ea typeface="Comfortaa"/>
              <a:cs typeface="Comfortaa"/>
              <a:sym typeface="Comfortaa"/>
            </a:endParaRPr>
          </a:p>
          <a:p>
            <a:pPr indent="0" lvl="0" marL="45720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Manufacture a detailed report of the respective conclusions and insights.</a:t>
            </a:r>
            <a:endParaRPr sz="1600">
              <a:solidFill>
                <a:schemeClr val="dk1"/>
              </a:solidFill>
              <a:latin typeface="Comfortaa"/>
              <a:ea typeface="Comfortaa"/>
              <a:cs typeface="Comfortaa"/>
              <a:sym typeface="Comfortaa"/>
            </a:endParaRPr>
          </a:p>
          <a:p>
            <a:pPr indent="0" lvl="0" marL="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Develop machine learning models to respond to different inquiries.</a:t>
            </a:r>
            <a:endParaRPr sz="1600">
              <a:solidFill>
                <a:schemeClr val="dk1"/>
              </a:solidFill>
              <a:latin typeface="Comfortaa"/>
              <a:ea typeface="Comfortaa"/>
              <a:cs typeface="Comfortaa"/>
              <a:sym typeface="Comfortaa"/>
            </a:endParaRPr>
          </a:p>
          <a:p>
            <a:pPr indent="-196850" lvl="0" marL="285750" rtl="0" algn="just">
              <a:spcBef>
                <a:spcPts val="0"/>
              </a:spcBef>
              <a:spcAft>
                <a:spcPts val="0"/>
              </a:spcAft>
              <a:buClr>
                <a:schemeClr val="dk1"/>
              </a:buClr>
              <a:buSzPts val="1400"/>
              <a:buFont typeface="Arial"/>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Design a technological interface for the average user.</a:t>
            </a:r>
            <a:endParaRPr sz="1600">
              <a:solidFill>
                <a:schemeClr val="dk1"/>
              </a:solidFill>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41" name="Google Shape;141;p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42" name="Google Shape;142;p5"/>
          <p:cNvPicPr preferRelativeResize="0"/>
          <p:nvPr/>
        </p:nvPicPr>
        <p:blipFill>
          <a:blip r:embed="rId4">
            <a:alphaModFix/>
          </a:blip>
          <a:stretch>
            <a:fillRect/>
          </a:stretch>
        </p:blipFill>
        <p:spPr>
          <a:xfrm>
            <a:off x="10080000" y="4500000"/>
            <a:ext cx="1551599" cy="1551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46" name="Shape 146"/>
        <p:cNvGrpSpPr/>
        <p:nvPr/>
      </p:nvGrpSpPr>
      <p:grpSpPr>
        <a:xfrm>
          <a:off x="0" y="0"/>
          <a:ext cx="0" cy="0"/>
          <a:chOff x="0" y="0"/>
          <a:chExt cx="0" cy="0"/>
        </a:xfrm>
      </p:grpSpPr>
      <p:sp>
        <p:nvSpPr>
          <p:cNvPr id="147" name="Google Shape;147;p6"/>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REACHINGS</a:t>
            </a:r>
            <a:endParaRPr>
              <a:latin typeface="Open Sans Medium"/>
              <a:ea typeface="Open Sans Medium"/>
              <a:cs typeface="Open Sans Medium"/>
              <a:sym typeface="Open Sans Medium"/>
            </a:endParaRPr>
          </a:p>
        </p:txBody>
      </p:sp>
      <p:sp>
        <p:nvSpPr>
          <p:cNvPr id="148" name="Google Shape;148;p6"/>
          <p:cNvSpPr txBox="1"/>
          <p:nvPr/>
        </p:nvSpPr>
        <p:spPr>
          <a:xfrm>
            <a:off x="1687375" y="2157475"/>
            <a:ext cx="9468300" cy="3324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Access to private repository with the entire project related files.</a:t>
            </a:r>
            <a:endParaRPr>
              <a:latin typeface="Comfortaa"/>
              <a:ea typeface="Comfortaa"/>
              <a:cs typeface="Comfortaa"/>
              <a:sym typeface="Comfortaa"/>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+ 5 KPI's with their respective explanation, usage information and interpretation.</a:t>
            </a:r>
            <a:endParaRPr>
              <a:latin typeface="Comfortaa"/>
              <a:ea typeface="Comfortaa"/>
              <a:cs typeface="Comfortaa"/>
              <a:sym typeface="Comfortaa"/>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Trained machine learning model, with access to the code and step-by-step instructions.</a:t>
            </a:r>
            <a:endParaRPr sz="1600">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Interactive Dashboard with metrics, statistics and KPIs.</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Detailed report of the whole project.</a:t>
            </a:r>
            <a:endParaRPr sz="1600">
              <a:solidFill>
                <a:schemeClr val="dk1"/>
              </a:solidFill>
              <a:latin typeface="Comfortaa"/>
              <a:ea typeface="Comfortaa"/>
              <a:cs typeface="Comfortaa"/>
              <a:sym typeface="Comfortaa"/>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Report meeting with the entire team.</a:t>
            </a:r>
            <a:endParaRPr sz="1600">
              <a:solidFill>
                <a:schemeClr val="dk1"/>
              </a:solidFill>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49" name="Google Shape;149;p6"/>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50" name="Google Shape;150;p6"/>
          <p:cNvPicPr preferRelativeResize="0"/>
          <p:nvPr/>
        </p:nvPicPr>
        <p:blipFill>
          <a:blip r:embed="rId4">
            <a:alphaModFix/>
          </a:blip>
          <a:stretch>
            <a:fillRect/>
          </a:stretch>
        </p:blipFill>
        <p:spPr>
          <a:xfrm>
            <a:off x="10080000" y="4500000"/>
            <a:ext cx="1644050" cy="1644050"/>
          </a:xfrm>
          <a:prstGeom prst="rect">
            <a:avLst/>
          </a:prstGeom>
          <a:noFill/>
          <a:ln>
            <a:noFill/>
          </a:ln>
        </p:spPr>
      </p:pic>
      <p:sp>
        <p:nvSpPr>
          <p:cNvPr id="151" name="Google Shape;151;p6"/>
          <p:cNvSpPr txBox="1"/>
          <p:nvPr/>
        </p:nvSpPr>
        <p:spPr>
          <a:xfrm>
            <a:off x="7479650" y="1504250"/>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Open Sans ExtraBold"/>
                <a:ea typeface="Open Sans ExtraBold"/>
                <a:cs typeface="Open Sans ExtraBold"/>
                <a:sym typeface="Open Sans ExtraBold"/>
              </a:rPr>
              <a:t>By February 28th we will achieve:</a:t>
            </a:r>
            <a:endParaRPr>
              <a:latin typeface="Open Sans ExtraBold"/>
              <a:ea typeface="Open Sans ExtraBold"/>
              <a:cs typeface="Open Sans ExtraBold"/>
              <a:sym typeface="Open Sa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55" name="Shape 155"/>
        <p:cNvGrpSpPr/>
        <p:nvPr/>
      </p:nvGrpSpPr>
      <p:grpSpPr>
        <a:xfrm>
          <a:off x="0" y="0"/>
          <a:ext cx="0" cy="0"/>
          <a:chOff x="0" y="0"/>
          <a:chExt cx="0" cy="0"/>
        </a:xfrm>
      </p:grpSpPr>
      <p:sp>
        <p:nvSpPr>
          <p:cNvPr id="156" name="Google Shape;156;p7"/>
          <p:cNvSpPr txBox="1"/>
          <p:nvPr>
            <p:ph type="title"/>
          </p:nvPr>
        </p:nvSpPr>
        <p:spPr>
          <a:xfrm>
            <a:off x="2003125" y="286600"/>
            <a:ext cx="9152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KEY PERFORMANCE INDICATORS</a:t>
            </a:r>
            <a:endParaRPr>
              <a:latin typeface="Open Sans Medium"/>
              <a:ea typeface="Open Sans Medium"/>
              <a:cs typeface="Open Sans Medium"/>
              <a:sym typeface="Open Sans Medium"/>
            </a:endParaRPr>
          </a:p>
        </p:txBody>
      </p:sp>
      <p:pic>
        <p:nvPicPr>
          <p:cNvPr id="157" name="Google Shape;157;p7"/>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158" name="Google Shape;158;p7"/>
          <p:cNvSpPr/>
          <p:nvPr/>
        </p:nvSpPr>
        <p:spPr>
          <a:xfrm>
            <a:off x="1675275" y="22991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AR" sz="2400">
                <a:solidFill>
                  <a:srgbClr val="12DAB5"/>
                </a:solidFill>
                <a:latin typeface="Comfortaa"/>
                <a:ea typeface="Comfortaa"/>
                <a:cs typeface="Comfortaa"/>
                <a:sym typeface="Comfortaa"/>
              </a:rPr>
              <a:t>Increase in annual net migration (x amount)</a:t>
            </a:r>
            <a:endParaRPr sz="2400">
              <a:solidFill>
                <a:srgbClr val="12DAB5"/>
              </a:solidFill>
              <a:latin typeface="Comfortaa"/>
              <a:ea typeface="Comfortaa"/>
              <a:cs typeface="Comfortaa"/>
              <a:sym typeface="Comfortaa"/>
            </a:endParaRPr>
          </a:p>
        </p:txBody>
      </p:sp>
      <p:sp>
        <p:nvSpPr>
          <p:cNvPr id="159" name="Google Shape;159;p7"/>
          <p:cNvSpPr/>
          <p:nvPr/>
        </p:nvSpPr>
        <p:spPr>
          <a:xfrm>
            <a:off x="6623350" y="22991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400">
                <a:solidFill>
                  <a:srgbClr val="12DAB5"/>
                </a:solidFill>
                <a:latin typeface="Comfortaa"/>
                <a:ea typeface="Comfortaa"/>
                <a:cs typeface="Comfortaa"/>
                <a:sym typeface="Comfortaa"/>
              </a:rPr>
              <a:t>Increase in annual net migration (by %)</a:t>
            </a:r>
            <a:endParaRPr sz="2400">
              <a:solidFill>
                <a:srgbClr val="12DAB5"/>
              </a:solidFill>
              <a:latin typeface="Comfortaa"/>
              <a:ea typeface="Comfortaa"/>
              <a:cs typeface="Comfortaa"/>
              <a:sym typeface="Comfortaa"/>
            </a:endParaRPr>
          </a:p>
        </p:txBody>
      </p:sp>
      <p:sp>
        <p:nvSpPr>
          <p:cNvPr id="160" name="Google Shape;160;p7"/>
          <p:cNvSpPr/>
          <p:nvPr/>
        </p:nvSpPr>
        <p:spPr>
          <a:xfrm>
            <a:off x="1630325" y="36805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Increased Desired Conditions</a:t>
            </a:r>
            <a:endParaRPr sz="2600">
              <a:solidFill>
                <a:srgbClr val="12DAB5"/>
              </a:solidFill>
              <a:latin typeface="Comfortaa"/>
              <a:ea typeface="Comfortaa"/>
              <a:cs typeface="Comfortaa"/>
              <a:sym typeface="Comfortaa"/>
            </a:endParaRPr>
          </a:p>
        </p:txBody>
      </p:sp>
      <p:sp>
        <p:nvSpPr>
          <p:cNvPr id="161" name="Google Shape;161;p7"/>
          <p:cNvSpPr/>
          <p:nvPr/>
        </p:nvSpPr>
        <p:spPr>
          <a:xfrm>
            <a:off x="6578400" y="36805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500">
                <a:solidFill>
                  <a:srgbClr val="12DAB5"/>
                </a:solidFill>
                <a:latin typeface="Comfortaa"/>
                <a:ea typeface="Comfortaa"/>
                <a:cs typeface="Comfortaa"/>
                <a:sym typeface="Comfortaa"/>
              </a:rPr>
              <a:t>Decrease in Unwanted Conditions</a:t>
            </a:r>
            <a:endParaRPr sz="2500">
              <a:solidFill>
                <a:srgbClr val="12DAB5"/>
              </a:solidFill>
              <a:latin typeface="Comfortaa"/>
              <a:ea typeface="Comfortaa"/>
              <a:cs typeface="Comfortaa"/>
              <a:sym typeface="Comfortaa"/>
            </a:endParaRPr>
          </a:p>
        </p:txBody>
      </p:sp>
      <p:sp>
        <p:nvSpPr>
          <p:cNvPr id="162" name="Google Shape;162;p7"/>
          <p:cNvSpPr/>
          <p:nvPr/>
        </p:nvSpPr>
        <p:spPr>
          <a:xfrm>
            <a:off x="4269350" y="50619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 in skilled immigrants</a:t>
            </a:r>
            <a:endParaRPr sz="2600">
              <a:solidFill>
                <a:srgbClr val="12DAB5"/>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66" name="Shape 166"/>
        <p:cNvGrpSpPr/>
        <p:nvPr/>
      </p:nvGrpSpPr>
      <p:grpSpPr>
        <a:xfrm>
          <a:off x="0" y="0"/>
          <a:ext cx="0" cy="0"/>
          <a:chOff x="0" y="0"/>
          <a:chExt cx="0" cy="0"/>
        </a:xfrm>
      </p:grpSpPr>
      <p:sp>
        <p:nvSpPr>
          <p:cNvPr id="167" name="Google Shape;167;p9"/>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METHODOLOGY</a:t>
            </a:r>
            <a:endParaRPr>
              <a:latin typeface="Open Sans Medium"/>
              <a:ea typeface="Open Sans Medium"/>
              <a:cs typeface="Open Sans Medium"/>
              <a:sym typeface="Open Sans Medium"/>
            </a:endParaRPr>
          </a:p>
        </p:txBody>
      </p:sp>
      <p:sp>
        <p:nvSpPr>
          <p:cNvPr id="168" name="Google Shape;168;p9"/>
          <p:cNvSpPr txBox="1"/>
          <p:nvPr/>
        </p:nvSpPr>
        <p:spPr>
          <a:xfrm>
            <a:off x="1067700" y="2236475"/>
            <a:ext cx="4023900" cy="369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1800">
                <a:solidFill>
                  <a:schemeClr val="dk1"/>
                </a:solidFill>
                <a:latin typeface="Comfortaa Medium"/>
                <a:ea typeface="Comfortaa Medium"/>
                <a:cs typeface="Comfortaa Medium"/>
                <a:sym typeface="Comfortaa Medium"/>
              </a:rPr>
              <a:t>Our basic working process consists of daily meetings to make sure everything is being done in time, and to provide help where and when needed. </a:t>
            </a:r>
            <a:endParaRPr sz="1800">
              <a:solidFill>
                <a:schemeClr val="dk1"/>
              </a:solidFill>
              <a:latin typeface="Comfortaa Medium"/>
              <a:ea typeface="Comfortaa Medium"/>
              <a:cs typeface="Comfortaa Medium"/>
              <a:sym typeface="Comfortaa Medium"/>
            </a:endParaRPr>
          </a:p>
          <a:p>
            <a:pPr indent="0" lvl="0" marL="0" marR="0" rtl="0" algn="just">
              <a:spcBef>
                <a:spcPts val="0"/>
              </a:spcBef>
              <a:spcAft>
                <a:spcPts val="0"/>
              </a:spcAft>
              <a:buNone/>
            </a:pPr>
            <a:r>
              <a:t/>
            </a:r>
            <a:endParaRPr sz="1800">
              <a:solidFill>
                <a:schemeClr val="dk1"/>
              </a:solidFill>
              <a:latin typeface="Comfortaa Medium"/>
              <a:ea typeface="Comfortaa Medium"/>
              <a:cs typeface="Comfortaa Medium"/>
              <a:sym typeface="Comfortaa Medium"/>
            </a:endParaRPr>
          </a:p>
          <a:p>
            <a:pPr indent="0" lvl="0" marL="0" marR="0" rtl="0" algn="just">
              <a:spcBef>
                <a:spcPts val="0"/>
              </a:spcBef>
              <a:spcAft>
                <a:spcPts val="0"/>
              </a:spcAft>
              <a:buNone/>
            </a:pPr>
            <a:r>
              <a:rPr lang="es-AR" sz="1800">
                <a:solidFill>
                  <a:schemeClr val="dk1"/>
                </a:solidFill>
                <a:latin typeface="Comfortaa Medium"/>
                <a:ea typeface="Comfortaa Medium"/>
                <a:cs typeface="Comfortaa Medium"/>
                <a:sym typeface="Comfortaa Medium"/>
              </a:rPr>
              <a:t>Two mandatory meetings, one in the morning so set the tasks that need to be done that day, and the evening meeting to check what has been done and what needs to be pushed for the next day.</a:t>
            </a:r>
            <a:endParaRPr sz="1800">
              <a:solidFill>
                <a:schemeClr val="dk1"/>
              </a:solidFill>
              <a:latin typeface="Comfortaa Medium"/>
              <a:ea typeface="Comfortaa Medium"/>
              <a:cs typeface="Comfortaa Medium"/>
              <a:sym typeface="Comfortaa Medium"/>
            </a:endParaRPr>
          </a:p>
        </p:txBody>
      </p:sp>
      <p:pic>
        <p:nvPicPr>
          <p:cNvPr id="169" name="Google Shape;169;p9"/>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70" name="Google Shape;170;p9"/>
          <p:cNvPicPr preferRelativeResize="0"/>
          <p:nvPr/>
        </p:nvPicPr>
        <p:blipFill>
          <a:blip r:embed="rId4">
            <a:alphaModFix/>
          </a:blip>
          <a:stretch>
            <a:fillRect/>
          </a:stretch>
        </p:blipFill>
        <p:spPr>
          <a:xfrm>
            <a:off x="5261755" y="2353575"/>
            <a:ext cx="5894071" cy="318279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12" scaled="0"/>
        </a:gradFill>
      </p:bgPr>
    </p:bg>
    <p:spTree>
      <p:nvGrpSpPr>
        <p:cNvPr id="174" name="Shape 174"/>
        <p:cNvGrpSpPr/>
        <p:nvPr/>
      </p:nvGrpSpPr>
      <p:grpSpPr>
        <a:xfrm>
          <a:off x="0" y="0"/>
          <a:ext cx="0" cy="0"/>
          <a:chOff x="0" y="0"/>
          <a:chExt cx="0" cy="0"/>
        </a:xfrm>
      </p:grpSpPr>
      <p:cxnSp>
        <p:nvCxnSpPr>
          <p:cNvPr id="175" name="Google Shape;175;g1dcaddb705a_0_20"/>
          <p:cNvCxnSpPr/>
          <p:nvPr/>
        </p:nvCxnSpPr>
        <p:spPr>
          <a:xfrm flipH="1" rot="10800000">
            <a:off x="2484125" y="3834700"/>
            <a:ext cx="3448200" cy="300"/>
          </a:xfrm>
          <a:prstGeom prst="straightConnector1">
            <a:avLst/>
          </a:prstGeom>
          <a:noFill/>
          <a:ln cap="flat" cmpd="sng" w="9525">
            <a:solidFill>
              <a:schemeClr val="dk2"/>
            </a:solidFill>
            <a:prstDash val="dot"/>
            <a:round/>
            <a:headEnd len="med" w="med" type="none"/>
            <a:tailEnd len="med" w="med" type="none"/>
          </a:ln>
        </p:spPr>
      </p:cxnSp>
      <p:sp>
        <p:nvSpPr>
          <p:cNvPr id="176" name="Google Shape;176;g1dcaddb705a_0_20"/>
          <p:cNvSpPr txBox="1"/>
          <p:nvPr>
            <p:ph type="title"/>
          </p:nvPr>
        </p:nvSpPr>
        <p:spPr>
          <a:xfrm>
            <a:off x="2003125" y="286600"/>
            <a:ext cx="9152400" cy="1450800"/>
          </a:xfrm>
          <a:prstGeom prst="rect">
            <a:avLst/>
          </a:prstGeom>
          <a:noFill/>
          <a:ln cap="flat" cmpd="sng" w="9525">
            <a:solidFill>
              <a:srgbClr val="000000"/>
            </a:solidFill>
            <a:prstDash val="solid"/>
            <a:round/>
            <a:headEnd len="sm" w="sm" type="none"/>
            <a:tailEnd len="sm" w="sm" type="none"/>
          </a:ln>
        </p:spPr>
        <p:txBody>
          <a:bodyPr anchorCtr="0" anchor="b" bIns="45700" lIns="91425" spcFirstLastPara="1" rIns="91425" wrap="square" tIns="45700">
            <a:normAutofit/>
          </a:bodyPr>
          <a:lstStyle/>
          <a:p>
            <a:pPr indent="457200" lvl="0" marL="0" rtl="0" algn="ctr">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GANTT CHART</a:t>
            </a:r>
            <a:endParaRPr>
              <a:latin typeface="Open Sans Medium"/>
              <a:ea typeface="Open Sans Medium"/>
              <a:cs typeface="Open Sans Medium"/>
              <a:sym typeface="Open Sans Medium"/>
            </a:endParaRPr>
          </a:p>
        </p:txBody>
      </p:sp>
      <p:pic>
        <p:nvPicPr>
          <p:cNvPr id="177" name="Google Shape;177;g1dcaddb705a_0_20"/>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78" name="Google Shape;178;g1dcaddb705a_0_20"/>
          <p:cNvPicPr preferRelativeResize="0"/>
          <p:nvPr/>
        </p:nvPicPr>
        <p:blipFill>
          <a:blip r:embed="rId4">
            <a:alphaModFix/>
          </a:blip>
          <a:stretch>
            <a:fillRect/>
          </a:stretch>
        </p:blipFill>
        <p:spPr>
          <a:xfrm>
            <a:off x="455000" y="1904450"/>
            <a:ext cx="10766199" cy="4448650"/>
          </a:xfrm>
          <a:prstGeom prst="rect">
            <a:avLst/>
          </a:prstGeom>
          <a:noFill/>
          <a:ln cap="flat" cmpd="sng" w="9525">
            <a:solidFill>
              <a:schemeClr val="dk2"/>
            </a:solidFill>
            <a:prstDash val="solid"/>
            <a:round/>
            <a:headEnd len="sm" w="sm" type="none"/>
            <a:tailEnd len="sm" w="sm" type="none"/>
          </a:ln>
        </p:spPr>
      </p:pic>
      <p:cxnSp>
        <p:nvCxnSpPr>
          <p:cNvPr id="179" name="Google Shape;179;g1dcaddb705a_0_20"/>
          <p:cNvCxnSpPr/>
          <p:nvPr/>
        </p:nvCxnSpPr>
        <p:spPr>
          <a:xfrm>
            <a:off x="2484125" y="2710825"/>
            <a:ext cx="752400" cy="0"/>
          </a:xfrm>
          <a:prstGeom prst="straightConnector1">
            <a:avLst/>
          </a:prstGeom>
          <a:noFill/>
          <a:ln cap="flat" cmpd="sng" w="9525">
            <a:solidFill>
              <a:schemeClr val="dk2"/>
            </a:solidFill>
            <a:prstDash val="dot"/>
            <a:round/>
            <a:headEnd len="med" w="med" type="none"/>
            <a:tailEnd len="med" w="med" type="none"/>
          </a:ln>
        </p:spPr>
      </p:cxnSp>
      <p:cxnSp>
        <p:nvCxnSpPr>
          <p:cNvPr id="180" name="Google Shape;180;g1dcaddb705a_0_20"/>
          <p:cNvCxnSpPr/>
          <p:nvPr/>
        </p:nvCxnSpPr>
        <p:spPr>
          <a:xfrm>
            <a:off x="2484125" y="2863225"/>
            <a:ext cx="752400" cy="0"/>
          </a:xfrm>
          <a:prstGeom prst="straightConnector1">
            <a:avLst/>
          </a:prstGeom>
          <a:noFill/>
          <a:ln cap="flat" cmpd="sng" w="9525">
            <a:solidFill>
              <a:schemeClr val="dk2"/>
            </a:solidFill>
            <a:prstDash val="dot"/>
            <a:round/>
            <a:headEnd len="med" w="med" type="none"/>
            <a:tailEnd len="med" w="med" type="none"/>
          </a:ln>
        </p:spPr>
      </p:cxnSp>
      <p:cxnSp>
        <p:nvCxnSpPr>
          <p:cNvPr id="181" name="Google Shape;181;g1dcaddb705a_0_20"/>
          <p:cNvCxnSpPr/>
          <p:nvPr/>
        </p:nvCxnSpPr>
        <p:spPr>
          <a:xfrm>
            <a:off x="2484125" y="3025150"/>
            <a:ext cx="752400" cy="0"/>
          </a:xfrm>
          <a:prstGeom prst="straightConnector1">
            <a:avLst/>
          </a:prstGeom>
          <a:noFill/>
          <a:ln cap="flat" cmpd="sng" w="9525">
            <a:solidFill>
              <a:schemeClr val="dk2"/>
            </a:solidFill>
            <a:prstDash val="dot"/>
            <a:round/>
            <a:headEnd len="med" w="med" type="none"/>
            <a:tailEnd len="med" w="med" type="none"/>
          </a:ln>
        </p:spPr>
      </p:cxnSp>
      <p:cxnSp>
        <p:nvCxnSpPr>
          <p:cNvPr id="182" name="Google Shape;182;g1dcaddb705a_0_20"/>
          <p:cNvCxnSpPr/>
          <p:nvPr/>
        </p:nvCxnSpPr>
        <p:spPr>
          <a:xfrm>
            <a:off x="2484125" y="3206125"/>
            <a:ext cx="752400" cy="0"/>
          </a:xfrm>
          <a:prstGeom prst="straightConnector1">
            <a:avLst/>
          </a:prstGeom>
          <a:noFill/>
          <a:ln cap="flat" cmpd="sng" w="9525">
            <a:solidFill>
              <a:schemeClr val="dk2"/>
            </a:solidFill>
            <a:prstDash val="dot"/>
            <a:round/>
            <a:headEnd len="med" w="med" type="none"/>
            <a:tailEnd len="med" w="med" type="none"/>
          </a:ln>
        </p:spPr>
      </p:cxnSp>
      <p:cxnSp>
        <p:nvCxnSpPr>
          <p:cNvPr id="183" name="Google Shape;183;g1dcaddb705a_0_20"/>
          <p:cNvCxnSpPr/>
          <p:nvPr/>
        </p:nvCxnSpPr>
        <p:spPr>
          <a:xfrm flipH="1" rot="10800000">
            <a:off x="2484125" y="3520450"/>
            <a:ext cx="2657400" cy="9600"/>
          </a:xfrm>
          <a:prstGeom prst="straightConnector1">
            <a:avLst/>
          </a:prstGeom>
          <a:noFill/>
          <a:ln cap="flat" cmpd="sng" w="9525">
            <a:solidFill>
              <a:schemeClr val="dk2"/>
            </a:solidFill>
            <a:prstDash val="dot"/>
            <a:round/>
            <a:headEnd len="med" w="med" type="none"/>
            <a:tailEnd len="med" w="med" type="none"/>
          </a:ln>
        </p:spPr>
      </p:cxnSp>
      <p:cxnSp>
        <p:nvCxnSpPr>
          <p:cNvPr id="184" name="Google Shape;184;g1dcaddb705a_0_20"/>
          <p:cNvCxnSpPr/>
          <p:nvPr/>
        </p:nvCxnSpPr>
        <p:spPr>
          <a:xfrm flipH="1" rot="10800000">
            <a:off x="2484125" y="3367975"/>
            <a:ext cx="1133400" cy="9600"/>
          </a:xfrm>
          <a:prstGeom prst="straightConnector1">
            <a:avLst/>
          </a:prstGeom>
          <a:noFill/>
          <a:ln cap="flat" cmpd="sng" w="9525">
            <a:solidFill>
              <a:schemeClr val="dk2"/>
            </a:solidFill>
            <a:prstDash val="dot"/>
            <a:round/>
            <a:headEnd len="med" w="med" type="none"/>
            <a:tailEnd len="med" w="med" type="none"/>
          </a:ln>
        </p:spPr>
      </p:cxnSp>
      <p:cxnSp>
        <p:nvCxnSpPr>
          <p:cNvPr id="185" name="Google Shape;185;g1dcaddb705a_0_20"/>
          <p:cNvCxnSpPr/>
          <p:nvPr/>
        </p:nvCxnSpPr>
        <p:spPr>
          <a:xfrm flipH="1" rot="10800000">
            <a:off x="2484125" y="3672925"/>
            <a:ext cx="2657400" cy="9600"/>
          </a:xfrm>
          <a:prstGeom prst="straightConnector1">
            <a:avLst/>
          </a:prstGeom>
          <a:noFill/>
          <a:ln cap="flat" cmpd="sng" w="9525">
            <a:solidFill>
              <a:schemeClr val="dk2"/>
            </a:solidFill>
            <a:prstDash val="dot"/>
            <a:round/>
            <a:headEnd len="med" w="med" type="none"/>
            <a:tailEnd len="med" w="med" type="none"/>
          </a:ln>
        </p:spPr>
      </p:cxnSp>
      <p:cxnSp>
        <p:nvCxnSpPr>
          <p:cNvPr id="186" name="Google Shape;186;g1dcaddb705a_0_20"/>
          <p:cNvCxnSpPr/>
          <p:nvPr/>
        </p:nvCxnSpPr>
        <p:spPr>
          <a:xfrm>
            <a:off x="2484125" y="3987325"/>
            <a:ext cx="3410100" cy="18900"/>
          </a:xfrm>
          <a:prstGeom prst="straightConnector1">
            <a:avLst/>
          </a:prstGeom>
          <a:noFill/>
          <a:ln cap="flat" cmpd="sng" w="9525">
            <a:solidFill>
              <a:schemeClr val="dk2"/>
            </a:solidFill>
            <a:prstDash val="dot"/>
            <a:round/>
            <a:headEnd len="med" w="med" type="none"/>
            <a:tailEnd len="med" w="med" type="none"/>
          </a:ln>
        </p:spPr>
      </p:cxnSp>
      <p:cxnSp>
        <p:nvCxnSpPr>
          <p:cNvPr id="187" name="Google Shape;187;g1dcaddb705a_0_20"/>
          <p:cNvCxnSpPr/>
          <p:nvPr/>
        </p:nvCxnSpPr>
        <p:spPr>
          <a:xfrm>
            <a:off x="2503175" y="4158550"/>
            <a:ext cx="3410100" cy="18900"/>
          </a:xfrm>
          <a:prstGeom prst="straightConnector1">
            <a:avLst/>
          </a:prstGeom>
          <a:noFill/>
          <a:ln cap="flat" cmpd="sng" w="9525">
            <a:solidFill>
              <a:schemeClr val="dk2"/>
            </a:solidFill>
            <a:prstDash val="dot"/>
            <a:round/>
            <a:headEnd len="med" w="med" type="none"/>
            <a:tailEnd len="med" w="med" type="none"/>
          </a:ln>
        </p:spPr>
      </p:cxnSp>
      <p:cxnSp>
        <p:nvCxnSpPr>
          <p:cNvPr id="188" name="Google Shape;188;g1dcaddb705a_0_20"/>
          <p:cNvCxnSpPr/>
          <p:nvPr/>
        </p:nvCxnSpPr>
        <p:spPr>
          <a:xfrm>
            <a:off x="2503175" y="4310725"/>
            <a:ext cx="3781500" cy="28800"/>
          </a:xfrm>
          <a:prstGeom prst="straightConnector1">
            <a:avLst/>
          </a:prstGeom>
          <a:noFill/>
          <a:ln cap="flat" cmpd="sng" w="9525">
            <a:solidFill>
              <a:schemeClr val="dk2"/>
            </a:solidFill>
            <a:prstDash val="dot"/>
            <a:round/>
            <a:headEnd len="med" w="med" type="none"/>
            <a:tailEnd len="med" w="med" type="none"/>
          </a:ln>
        </p:spPr>
      </p:cxnSp>
      <p:cxnSp>
        <p:nvCxnSpPr>
          <p:cNvPr id="189" name="Google Shape;189;g1dcaddb705a_0_20"/>
          <p:cNvCxnSpPr/>
          <p:nvPr/>
        </p:nvCxnSpPr>
        <p:spPr>
          <a:xfrm flipH="1" rot="10800000">
            <a:off x="2503175" y="448262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0" name="Google Shape;190;g1dcaddb705a_0_20"/>
          <p:cNvCxnSpPr/>
          <p:nvPr/>
        </p:nvCxnSpPr>
        <p:spPr>
          <a:xfrm flipH="1" rot="10800000">
            <a:off x="2503175" y="4644100"/>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1" name="Google Shape;191;g1dcaddb705a_0_20"/>
          <p:cNvCxnSpPr/>
          <p:nvPr/>
        </p:nvCxnSpPr>
        <p:spPr>
          <a:xfrm flipH="1" rot="10800000">
            <a:off x="2503175" y="480557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2" name="Google Shape;192;g1dcaddb705a_0_20"/>
          <p:cNvCxnSpPr/>
          <p:nvPr/>
        </p:nvCxnSpPr>
        <p:spPr>
          <a:xfrm flipH="1" rot="10800000">
            <a:off x="2503175" y="4967050"/>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3" name="Google Shape;193;g1dcaddb705a_0_20"/>
          <p:cNvCxnSpPr/>
          <p:nvPr/>
        </p:nvCxnSpPr>
        <p:spPr>
          <a:xfrm flipH="1" rot="10800000">
            <a:off x="2503175" y="512852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4" name="Google Shape;194;g1dcaddb705a_0_20"/>
          <p:cNvCxnSpPr/>
          <p:nvPr/>
        </p:nvCxnSpPr>
        <p:spPr>
          <a:xfrm flipH="1" rot="10800000">
            <a:off x="2484125" y="527267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195" name="Google Shape;195;g1dcaddb705a_0_20"/>
          <p:cNvCxnSpPr/>
          <p:nvPr/>
        </p:nvCxnSpPr>
        <p:spPr>
          <a:xfrm flipH="1" rot="10800000">
            <a:off x="2484125" y="546347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196" name="Google Shape;196;g1dcaddb705a_0_20"/>
          <p:cNvCxnSpPr/>
          <p:nvPr/>
        </p:nvCxnSpPr>
        <p:spPr>
          <a:xfrm flipH="1" rot="10800000">
            <a:off x="2484125" y="562292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197" name="Google Shape;197;g1dcaddb705a_0_20"/>
          <p:cNvCxnSpPr/>
          <p:nvPr/>
        </p:nvCxnSpPr>
        <p:spPr>
          <a:xfrm flipH="1" rot="10800000">
            <a:off x="2493650" y="576827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198" name="Google Shape;198;g1dcaddb705a_0_20"/>
          <p:cNvCxnSpPr/>
          <p:nvPr/>
        </p:nvCxnSpPr>
        <p:spPr>
          <a:xfrm>
            <a:off x="2493650" y="5929225"/>
            <a:ext cx="7991400" cy="20100"/>
          </a:xfrm>
          <a:prstGeom prst="straightConnector1">
            <a:avLst/>
          </a:prstGeom>
          <a:noFill/>
          <a:ln cap="flat" cmpd="sng" w="9525">
            <a:solidFill>
              <a:schemeClr val="dk2"/>
            </a:solidFill>
            <a:prstDash val="dot"/>
            <a:round/>
            <a:headEnd len="med" w="med" type="none"/>
            <a:tailEnd len="med" w="med" type="none"/>
          </a:ln>
        </p:spPr>
      </p:cxnSp>
      <p:cxnSp>
        <p:nvCxnSpPr>
          <p:cNvPr id="199" name="Google Shape;199;g1dcaddb705a_0_20"/>
          <p:cNvCxnSpPr/>
          <p:nvPr/>
        </p:nvCxnSpPr>
        <p:spPr>
          <a:xfrm>
            <a:off x="2484125" y="6085150"/>
            <a:ext cx="7991400" cy="26100"/>
          </a:xfrm>
          <a:prstGeom prst="straightConnector1">
            <a:avLst/>
          </a:prstGeom>
          <a:noFill/>
          <a:ln cap="flat" cmpd="sng" w="9525">
            <a:solidFill>
              <a:schemeClr val="dk2"/>
            </a:solidFill>
            <a:prstDash val="dot"/>
            <a:round/>
            <a:headEnd len="med" w="med" type="none"/>
            <a:tailEnd len="med" w="med" type="none"/>
          </a:ln>
        </p:spPr>
      </p:cxnSp>
      <p:sp>
        <p:nvSpPr>
          <p:cNvPr id="200" name="Google Shape;200;g1dcaddb705a_0_20"/>
          <p:cNvSpPr txBox="1"/>
          <p:nvPr/>
        </p:nvSpPr>
        <p:spPr>
          <a:xfrm>
            <a:off x="3189900" y="207367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1" name="Google Shape;201;g1dcaddb705a_0_20"/>
          <p:cNvSpPr txBox="1"/>
          <p:nvPr/>
        </p:nvSpPr>
        <p:spPr>
          <a:xfrm>
            <a:off x="3189900" y="22350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02" name="Google Shape;202;g1dcaddb705a_0_20"/>
          <p:cNvSpPr txBox="1"/>
          <p:nvPr/>
        </p:nvSpPr>
        <p:spPr>
          <a:xfrm>
            <a:off x="3189900" y="23922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3" name="Google Shape;203;g1dcaddb705a_0_20"/>
          <p:cNvSpPr txBox="1"/>
          <p:nvPr/>
        </p:nvSpPr>
        <p:spPr>
          <a:xfrm>
            <a:off x="3932975" y="25589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4" name="Google Shape;204;g1dcaddb705a_0_20"/>
          <p:cNvSpPr txBox="1"/>
          <p:nvPr/>
        </p:nvSpPr>
        <p:spPr>
          <a:xfrm>
            <a:off x="3932975" y="2716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5" name="Google Shape;205;g1dcaddb705a_0_20"/>
          <p:cNvSpPr txBox="1"/>
          <p:nvPr/>
        </p:nvSpPr>
        <p:spPr>
          <a:xfrm>
            <a:off x="3937738" y="287780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6" name="Google Shape;206;g1dcaddb705a_0_20"/>
          <p:cNvSpPr txBox="1"/>
          <p:nvPr/>
        </p:nvSpPr>
        <p:spPr>
          <a:xfrm>
            <a:off x="3928213" y="30396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07" name="Google Shape;207;g1dcaddb705a_0_20"/>
          <p:cNvSpPr txBox="1"/>
          <p:nvPr/>
        </p:nvSpPr>
        <p:spPr>
          <a:xfrm>
            <a:off x="3952013" y="3199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08" name="Google Shape;208;g1dcaddb705a_0_20"/>
          <p:cNvSpPr txBox="1"/>
          <p:nvPr/>
        </p:nvSpPr>
        <p:spPr>
          <a:xfrm>
            <a:off x="6233138" y="33825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a:t>
            </a: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09" name="Google Shape;209;g1dcaddb705a_0_20"/>
          <p:cNvSpPr txBox="1"/>
          <p:nvPr/>
        </p:nvSpPr>
        <p:spPr>
          <a:xfrm>
            <a:off x="5839788" y="35339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10" name="Google Shape;210;g1dcaddb705a_0_20"/>
          <p:cNvSpPr txBox="1"/>
          <p:nvPr/>
        </p:nvSpPr>
        <p:spPr>
          <a:xfrm>
            <a:off x="6611313" y="36918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11" name="Google Shape;211;g1dcaddb705a_0_20"/>
          <p:cNvSpPr txBox="1"/>
          <p:nvPr/>
        </p:nvSpPr>
        <p:spPr>
          <a:xfrm>
            <a:off x="6635113" y="38505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12" name="Google Shape;212;g1dcaddb705a_0_20"/>
          <p:cNvSpPr txBox="1"/>
          <p:nvPr/>
        </p:nvSpPr>
        <p:spPr>
          <a:xfrm>
            <a:off x="6611313" y="40133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 </a:t>
            </a:r>
            <a:r>
              <a:rPr lang="es-AR" sz="700">
                <a:latin typeface="Open Sans"/>
                <a:ea typeface="Open Sans"/>
                <a:cs typeface="Open Sans"/>
                <a:sym typeface="Open Sans"/>
              </a:rPr>
              <a:t>hs</a:t>
            </a:r>
            <a:endParaRPr sz="700">
              <a:latin typeface="Open Sans"/>
              <a:ea typeface="Open Sans"/>
              <a:cs typeface="Open Sans"/>
              <a:sym typeface="Open Sans"/>
            </a:endParaRPr>
          </a:p>
        </p:txBody>
      </p:sp>
      <p:sp>
        <p:nvSpPr>
          <p:cNvPr id="213" name="Google Shape;213;g1dcaddb705a_0_20"/>
          <p:cNvSpPr txBox="1"/>
          <p:nvPr/>
        </p:nvSpPr>
        <p:spPr>
          <a:xfrm>
            <a:off x="6635113" y="41665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14" name="Google Shape;214;g1dcaddb705a_0_20"/>
          <p:cNvSpPr txBox="1"/>
          <p:nvPr/>
        </p:nvSpPr>
        <p:spPr>
          <a:xfrm>
            <a:off x="8173413" y="43503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15" name="Google Shape;215;g1dcaddb705a_0_20"/>
          <p:cNvSpPr txBox="1"/>
          <p:nvPr/>
        </p:nvSpPr>
        <p:spPr>
          <a:xfrm>
            <a:off x="8951513" y="45117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48 hs</a:t>
            </a:r>
            <a:endParaRPr sz="700">
              <a:latin typeface="Open Sans"/>
              <a:ea typeface="Open Sans"/>
              <a:cs typeface="Open Sans"/>
              <a:sym typeface="Open Sans"/>
            </a:endParaRPr>
          </a:p>
        </p:txBody>
      </p:sp>
      <p:sp>
        <p:nvSpPr>
          <p:cNvPr id="216" name="Google Shape;216;g1dcaddb705a_0_20"/>
          <p:cNvSpPr txBox="1"/>
          <p:nvPr/>
        </p:nvSpPr>
        <p:spPr>
          <a:xfrm>
            <a:off x="8173413" y="46732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17" name="Google Shape;217;g1dcaddb705a_0_20"/>
          <p:cNvSpPr txBox="1"/>
          <p:nvPr/>
        </p:nvSpPr>
        <p:spPr>
          <a:xfrm>
            <a:off x="8544888" y="48347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 hs</a:t>
            </a:r>
            <a:endParaRPr sz="700">
              <a:latin typeface="Open Sans"/>
              <a:ea typeface="Open Sans"/>
              <a:cs typeface="Open Sans"/>
              <a:sym typeface="Open Sans"/>
            </a:endParaRPr>
          </a:p>
        </p:txBody>
      </p:sp>
      <p:sp>
        <p:nvSpPr>
          <p:cNvPr id="218" name="Google Shape;218;g1dcaddb705a_0_20"/>
          <p:cNvSpPr txBox="1"/>
          <p:nvPr/>
        </p:nvSpPr>
        <p:spPr>
          <a:xfrm>
            <a:off x="8951513" y="49876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 52 hs</a:t>
            </a:r>
            <a:endParaRPr sz="700">
              <a:latin typeface="Open Sans"/>
              <a:ea typeface="Open Sans"/>
              <a:cs typeface="Open Sans"/>
              <a:sym typeface="Open Sans"/>
            </a:endParaRPr>
          </a:p>
        </p:txBody>
      </p:sp>
      <p:sp>
        <p:nvSpPr>
          <p:cNvPr id="219" name="Google Shape;219;g1dcaddb705a_0_20"/>
          <p:cNvSpPr txBox="1"/>
          <p:nvPr/>
        </p:nvSpPr>
        <p:spPr>
          <a:xfrm>
            <a:off x="9318213" y="51403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64</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20" name="Google Shape;220;g1dcaddb705a_0_20"/>
          <p:cNvSpPr txBox="1"/>
          <p:nvPr/>
        </p:nvSpPr>
        <p:spPr>
          <a:xfrm>
            <a:off x="9318213" y="53250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1" name="Google Shape;221;g1dcaddb705a_0_20"/>
          <p:cNvSpPr txBox="1"/>
          <p:nvPr/>
        </p:nvSpPr>
        <p:spPr>
          <a:xfrm>
            <a:off x="9318213" y="54584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2" name="Google Shape;222;g1dcaddb705a_0_20"/>
          <p:cNvSpPr txBox="1"/>
          <p:nvPr/>
        </p:nvSpPr>
        <p:spPr>
          <a:xfrm>
            <a:off x="9318213" y="5627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3" name="Google Shape;223;g1dcaddb705a_0_20"/>
          <p:cNvSpPr txBox="1"/>
          <p:nvPr/>
        </p:nvSpPr>
        <p:spPr>
          <a:xfrm>
            <a:off x="10816588" y="57930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24" name="Google Shape;224;g1dcaddb705a_0_20"/>
          <p:cNvSpPr txBox="1"/>
          <p:nvPr/>
        </p:nvSpPr>
        <p:spPr>
          <a:xfrm>
            <a:off x="10816588" y="59519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25" name="Google Shape;225;g1dcaddb705a_0_20"/>
          <p:cNvSpPr txBox="1"/>
          <p:nvPr/>
        </p:nvSpPr>
        <p:spPr>
          <a:xfrm>
            <a:off x="10816598" y="6111250"/>
            <a:ext cx="404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44 </a:t>
            </a:r>
            <a:r>
              <a:rPr lang="es-AR" sz="700">
                <a:latin typeface="Open Sans"/>
                <a:ea typeface="Open Sans"/>
                <a:cs typeface="Open Sans"/>
                <a:sym typeface="Open Sans"/>
              </a:rPr>
              <a:t>hs</a:t>
            </a:r>
            <a:endParaRPr sz="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2023-02-09T14:56:49Z</dcterms:created>
  <dc:creator>Alan Mysler</dc:creator>
</cp:coreProperties>
</file>