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3" r:id="rId3"/>
    <p:sldId id="297" r:id="rId4"/>
    <p:sldId id="262" r:id="rId5"/>
    <p:sldId id="272" r:id="rId6"/>
    <p:sldId id="271" r:id="rId7"/>
    <p:sldId id="267" r:id="rId8"/>
    <p:sldId id="274" r:id="rId9"/>
    <p:sldId id="273" r:id="rId10"/>
    <p:sldId id="263" r:id="rId11"/>
    <p:sldId id="268" r:id="rId12"/>
    <p:sldId id="275" r:id="rId13"/>
    <p:sldId id="276" r:id="rId14"/>
    <p:sldId id="264" r:id="rId15"/>
    <p:sldId id="265" r:id="rId16"/>
    <p:sldId id="277" r:id="rId17"/>
    <p:sldId id="278" r:id="rId18"/>
    <p:sldId id="266" r:id="rId19"/>
    <p:sldId id="261" r:id="rId20"/>
    <p:sldId id="328" r:id="rId21"/>
    <p:sldId id="329" r:id="rId22"/>
    <p:sldId id="260" r:id="rId23"/>
    <p:sldId id="281" r:id="rId24"/>
    <p:sldId id="280" r:id="rId25"/>
    <p:sldId id="299" r:id="rId26"/>
    <p:sldId id="300" r:id="rId27"/>
    <p:sldId id="315" r:id="rId28"/>
    <p:sldId id="331" r:id="rId29"/>
    <p:sldId id="332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34" r:id="rId39"/>
    <p:sldId id="279" r:id="rId40"/>
    <p:sldId id="344" r:id="rId41"/>
    <p:sldId id="345" r:id="rId42"/>
    <p:sldId id="316" r:id="rId43"/>
    <p:sldId id="330" r:id="rId44"/>
    <p:sldId id="283" r:id="rId45"/>
    <p:sldId id="317" r:id="rId46"/>
    <p:sldId id="284" r:id="rId47"/>
    <p:sldId id="282" r:id="rId48"/>
    <p:sldId id="285" r:id="rId49"/>
    <p:sldId id="286" r:id="rId50"/>
    <p:sldId id="287" r:id="rId51"/>
    <p:sldId id="292" r:id="rId52"/>
    <p:sldId id="293" r:id="rId53"/>
    <p:sldId id="288" r:id="rId54"/>
    <p:sldId id="290" r:id="rId55"/>
    <p:sldId id="319" r:id="rId56"/>
    <p:sldId id="318" r:id="rId57"/>
    <p:sldId id="294" r:id="rId58"/>
    <p:sldId id="295" r:id="rId59"/>
    <p:sldId id="296" r:id="rId60"/>
    <p:sldId id="310" r:id="rId61"/>
    <p:sldId id="325" r:id="rId62"/>
    <p:sldId id="326" r:id="rId63"/>
    <p:sldId id="302" r:id="rId64"/>
    <p:sldId id="304" r:id="rId65"/>
    <p:sldId id="305" r:id="rId66"/>
    <p:sldId id="259" r:id="rId67"/>
    <p:sldId id="312" r:id="rId68"/>
    <p:sldId id="311" r:id="rId69"/>
    <p:sldId id="321" r:id="rId70"/>
    <p:sldId id="327" r:id="rId71"/>
    <p:sldId id="323" r:id="rId72"/>
    <p:sldId id="322" r:id="rId73"/>
    <p:sldId id="307" r:id="rId74"/>
    <p:sldId id="306" r:id="rId75"/>
    <p:sldId id="313" r:id="rId76"/>
    <p:sldId id="324" r:id="rId7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9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23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05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55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48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56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85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4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84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4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582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74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70B-6070-4300-9D51-CE22D2FAE4A7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D26C-2269-4C84-95CE-7D86B8F0DB0F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B1383-F6D3-4603-8ACF-8DF1AF5C94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35" y="58793"/>
            <a:ext cx="2219547" cy="751752"/>
          </a:xfrm>
          <a:prstGeom prst="rect">
            <a:avLst/>
          </a:prstGeom>
        </p:spPr>
      </p:pic>
      <p:sp>
        <p:nvSpPr>
          <p:cNvPr id="11" name="Rechteck 7">
            <a:extLst>
              <a:ext uri="{FF2B5EF4-FFF2-40B4-BE49-F238E27FC236}">
                <a16:creationId xmlns:a16="http://schemas.microsoft.com/office/drawing/2014/main" id="{7F245A04-967C-4300-820C-0F77D0594680}"/>
              </a:ext>
            </a:extLst>
          </p:cNvPr>
          <p:cNvSpPr>
            <a:spLocks noChangeAspect="1"/>
          </p:cNvSpPr>
          <p:nvPr userDrawn="1"/>
        </p:nvSpPr>
        <p:spPr>
          <a:xfrm>
            <a:off x="6115050" y="3439716"/>
            <a:ext cx="3028950" cy="1703784"/>
          </a:xfrm>
          <a:prstGeom prst="rect">
            <a:avLst/>
          </a:prstGeom>
          <a:solidFill>
            <a:srgbClr val="5CF8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1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GVv_R9bbU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BA8C85-4E65-457A-ADEE-51445D65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41" y="606472"/>
            <a:ext cx="2545307" cy="3817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5D118-E859-4F4C-9CB4-A39936F1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973" y="541606"/>
            <a:ext cx="5545452" cy="3474720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 err="1">
                <a:latin typeface="Bahnschrift Condensed" panose="020B0502040204020203" pitchFamily="34" charset="0"/>
              </a:rPr>
              <a:t>Servicemesh</a:t>
            </a:r>
            <a:r>
              <a:rPr lang="en-US" sz="8800" b="1" dirty="0">
                <a:latin typeface="Bahnschrift Condensed" panose="020B0502040204020203" pitchFamily="34" charset="0"/>
              </a:rPr>
              <a:t>:</a:t>
            </a:r>
            <a:br>
              <a:rPr lang="en-US" sz="8800" b="1" dirty="0">
                <a:latin typeface="Bahnschrift Condensed" panose="020B0502040204020203" pitchFamily="34" charset="0"/>
              </a:rPr>
            </a:br>
            <a:r>
              <a:rPr lang="en-US" sz="8800" b="1" dirty="0" err="1">
                <a:latin typeface="Bahnschrift Condensed" panose="020B0502040204020203" pitchFamily="34" charset="0"/>
              </a:rPr>
              <a:t>Istio</a:t>
            </a:r>
            <a:endParaRPr lang="LID4096" sz="8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72208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90064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3DDBE-E073-459F-84F0-58FB6CF6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702" y="1778362"/>
            <a:ext cx="3177382" cy="16850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ID4096" altLang="LID4096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"no"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ID4096" altLang="LID4096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"description"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"Vertrag Nr. 987654</a:t>
            </a:r>
            <a:r>
              <a:rPr lang="LID4096" altLang="LID4096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LID4096" altLang="LID4096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Monat November 2019"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ID4096" altLang="LID4096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"amount"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50" dirty="0">
                <a:solidFill>
                  <a:srgbClr val="0000FF"/>
                </a:solidFill>
                <a:latin typeface="Consolas" panose="020B0609020204030204" pitchFamily="49" charset="0"/>
              </a:rPr>
              <a:t>5000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ID4096" altLang="LID4096" sz="1050" b="1" dirty="0">
                <a:solidFill>
                  <a:srgbClr val="660E7A"/>
                </a:solidFill>
                <a:latin typeface="Consolas" panose="020B0609020204030204" pitchFamily="49" charset="0"/>
              </a:rPr>
              <a:t>"ustFactor"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50" dirty="0">
                <a:solidFill>
                  <a:srgbClr val="0000FF"/>
                </a:solidFill>
                <a:latin typeface="Consolas" panose="020B0609020204030204" pitchFamily="49" charset="0"/>
              </a:rPr>
              <a:t>19</a:t>
            </a:r>
            <a:br>
              <a:rPr lang="LID4096" altLang="LID4096" sz="105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b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LID4096" altLang="LID4096" sz="3600" dirty="0">
              <a:latin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7B51E1-629D-4BD0-8DAC-4F90193382D7}"/>
              </a:ext>
            </a:extLst>
          </p:cNvPr>
          <p:cNvCxnSpPr>
            <a:cxnSpLocks/>
          </p:cNvCxnSpPr>
          <p:nvPr/>
        </p:nvCxnSpPr>
        <p:spPr>
          <a:xfrm>
            <a:off x="5647103" y="2541372"/>
            <a:ext cx="961125" cy="270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5612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2976607" y="3594143"/>
            <a:ext cx="140615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POST http://c/v1/pdf</a:t>
            </a:r>
            <a:br>
              <a:rPr lang="en-US" sz="1013" dirty="0"/>
            </a:br>
            <a:r>
              <a:rPr lang="en-US" sz="1013" b="1" dirty="0"/>
              <a:t>Body:</a:t>
            </a:r>
            <a:r>
              <a:rPr lang="en-US" sz="1013" dirty="0"/>
              <a:t> </a:t>
            </a:r>
            <a:r>
              <a:rPr lang="en-US" sz="1013" dirty="0" err="1"/>
              <a:t>Rechnungsdaten</a:t>
            </a:r>
            <a:br>
              <a:rPr lang="en-US" sz="1013" dirty="0"/>
            </a:br>
            <a:endParaRPr lang="en-US" sz="10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2742168" y="3613886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4.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88532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A2A-3818-4CD2-8FA8-9E9B715B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</a:t>
            </a:r>
            <a:r>
              <a:rPr lang="en-US" dirty="0" err="1"/>
              <a:t>Beispiel</a:t>
            </a:r>
            <a:r>
              <a:rPr lang="en-US" dirty="0"/>
              <a:t>-Request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F4954E-F719-48A6-AAF9-504786CA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86" y="1747319"/>
            <a:ext cx="4874456" cy="25632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"filenameBase"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"abc"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"date"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"23. Dezember 2019"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"billNo"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"12345"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"positions"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"description"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"Vertrag 123456 Monat April"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"amountNetto"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"50,00"</a:t>
            </a:r>
            <a:b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"amountNetto"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"50,00"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"amountUst"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"9,50"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"amountBrutto"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"59,50"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"receiver"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"Max Mustermann</a:t>
            </a:r>
            <a:r>
              <a:rPr lang="LID4096" altLang="LID4096" sz="1013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Eine Straße 2</a:t>
            </a:r>
            <a:r>
              <a:rPr lang="LID4096" altLang="LID4096" sz="1013" b="1" dirty="0">
                <a:solidFill>
                  <a:srgbClr val="000080"/>
                </a:solidFill>
                <a:latin typeface="Consolas" panose="020B0609020204030204" pitchFamily="49" charset="0"/>
              </a:rPr>
              <a:t>\n\n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12345 Musterstadt"</a:t>
            </a:r>
            <a:b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altLang="LID4096" sz="3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6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2976607" y="3594143"/>
            <a:ext cx="1406154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POST http://c/v1/pdf</a:t>
            </a:r>
            <a:br>
              <a:rPr lang="en-US" sz="1013" dirty="0"/>
            </a:br>
            <a:r>
              <a:rPr lang="en-US" sz="1013" b="1" dirty="0"/>
              <a:t>Body:</a:t>
            </a:r>
            <a:r>
              <a:rPr lang="en-US" sz="1013" dirty="0"/>
              <a:t> </a:t>
            </a:r>
            <a:r>
              <a:rPr lang="en-US" sz="1013" dirty="0" err="1"/>
              <a:t>Rechnungsdaten</a:t>
            </a:r>
            <a:endParaRPr lang="en-US" sz="101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2742168" y="3613886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4.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64550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2976607" y="3594143"/>
            <a:ext cx="140615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POST http://c/v1/pdf</a:t>
            </a:r>
            <a:br>
              <a:rPr lang="en-US" sz="1013" dirty="0"/>
            </a:br>
            <a:r>
              <a:rPr lang="en-US" sz="1013" b="1" dirty="0"/>
              <a:t>Body:</a:t>
            </a:r>
            <a:r>
              <a:rPr lang="en-US" sz="1013" dirty="0"/>
              <a:t> </a:t>
            </a:r>
            <a:r>
              <a:rPr lang="en-US" sz="1013" dirty="0" err="1"/>
              <a:t>Rechnungsdaten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2742168" y="3613886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4.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7683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PDF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5A86C-2042-4F37-901F-5379D4224E23}"/>
              </a:ext>
            </a:extLst>
          </p:cNvPr>
          <p:cNvSpPr txBox="1"/>
          <p:nvPr/>
        </p:nvSpPr>
        <p:spPr>
          <a:xfrm>
            <a:off x="4301641" y="2139492"/>
            <a:ext cx="22621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http://b/v1/bills/123456/positions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Rechnungspositionen</a:t>
            </a:r>
            <a:endParaRPr lang="en-US" sz="101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9F18B-90F4-47DC-8EEF-D4605C8710DF}"/>
              </a:ext>
            </a:extLst>
          </p:cNvPr>
          <p:cNvSpPr txBox="1"/>
          <p:nvPr/>
        </p:nvSpPr>
        <p:spPr>
          <a:xfrm>
            <a:off x="4067201" y="2159235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3.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B69D6-7E02-4FA8-B2A1-0421743DFB82}"/>
              </a:ext>
            </a:extLst>
          </p:cNvPr>
          <p:cNvSpPr txBox="1"/>
          <p:nvPr/>
        </p:nvSpPr>
        <p:spPr>
          <a:xfrm>
            <a:off x="2976607" y="3594143"/>
            <a:ext cx="140615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POST http://c/v1/pdf</a:t>
            </a:r>
            <a:br>
              <a:rPr lang="en-US" sz="1013" dirty="0"/>
            </a:br>
            <a:r>
              <a:rPr lang="en-US" sz="1013" b="1" dirty="0"/>
              <a:t>Body:</a:t>
            </a:r>
            <a:r>
              <a:rPr lang="en-US" sz="1013" dirty="0"/>
              <a:t> </a:t>
            </a:r>
            <a:r>
              <a:rPr lang="en-US" sz="1013" dirty="0" err="1"/>
              <a:t>Rechnungsdaten</a:t>
            </a:r>
            <a:br>
              <a:rPr lang="en-US" sz="1013" dirty="0"/>
            </a:br>
            <a:r>
              <a:rPr lang="en-US" sz="1013" b="1" dirty="0"/>
              <a:t>Response:</a:t>
            </a:r>
            <a:r>
              <a:rPr lang="en-US" sz="1013" dirty="0"/>
              <a:t>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7378D-7CD8-4C73-BFBA-26A14D157DBA}"/>
              </a:ext>
            </a:extLst>
          </p:cNvPr>
          <p:cNvSpPr txBox="1"/>
          <p:nvPr/>
        </p:nvSpPr>
        <p:spPr>
          <a:xfrm>
            <a:off x="2742168" y="3613886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4.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2724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BA8C85-4E65-457A-ADEE-51445D656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41" y="606472"/>
            <a:ext cx="2545307" cy="3817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986EF-4D4D-44F9-99C2-EFD6F206823B}"/>
              </a:ext>
            </a:extLst>
          </p:cNvPr>
          <p:cNvSpPr txBox="1"/>
          <p:nvPr/>
        </p:nvSpPr>
        <p:spPr>
          <a:xfrm rot="20133054">
            <a:off x="2132782" y="8111"/>
            <a:ext cx="3824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Es </a:t>
            </a:r>
            <a:r>
              <a:rPr lang="en-US" sz="5400" b="1" dirty="0" err="1">
                <a:solidFill>
                  <a:srgbClr val="C00000"/>
                </a:solidFill>
              </a:rPr>
              <a:t>wird</a:t>
            </a:r>
            <a:endParaRPr lang="en-US" sz="5400" b="1" dirty="0">
              <a:solidFill>
                <a:srgbClr val="C00000"/>
              </a:solidFill>
            </a:endParaRPr>
          </a:p>
          <a:p>
            <a:r>
              <a:rPr lang="en-US" sz="5400" b="1" dirty="0">
                <a:solidFill>
                  <a:srgbClr val="C00000"/>
                </a:solidFill>
              </a:rPr>
              <a:t>	</a:t>
            </a:r>
            <a:r>
              <a:rPr lang="en-US" sz="5400" b="1" dirty="0" err="1">
                <a:solidFill>
                  <a:srgbClr val="C00000"/>
                </a:solidFill>
              </a:rPr>
              <a:t>technisch</a:t>
            </a:r>
            <a:r>
              <a:rPr lang="en-US" sz="5400" b="1" dirty="0">
                <a:solidFill>
                  <a:srgbClr val="C00000"/>
                </a:solidFill>
              </a:rPr>
              <a:t>!</a:t>
            </a:r>
            <a:endParaRPr lang="en-US" sz="5400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F0BA67-5D94-4DA6-B82C-A3D7571813BF}"/>
              </a:ext>
            </a:extLst>
          </p:cNvPr>
          <p:cNvSpPr txBox="1">
            <a:spLocks/>
          </p:cNvSpPr>
          <p:nvPr/>
        </p:nvSpPr>
        <p:spPr>
          <a:xfrm>
            <a:off x="3478973" y="541606"/>
            <a:ext cx="5545452" cy="3474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b="1">
                <a:latin typeface="Bahnschrift Condensed" panose="020B0502040204020203" pitchFamily="34" charset="0"/>
              </a:rPr>
              <a:t>Servicemesh:</a:t>
            </a:r>
            <a:br>
              <a:rPr lang="en-US" sz="8800" b="1">
                <a:latin typeface="Bahnschrift Condensed" panose="020B0502040204020203" pitchFamily="34" charset="0"/>
              </a:rPr>
            </a:br>
            <a:r>
              <a:rPr lang="en-US" sz="8800" b="1">
                <a:latin typeface="Bahnschrift Condensed" panose="020B0502040204020203" pitchFamily="34" charset="0"/>
              </a:rPr>
              <a:t>Istio</a:t>
            </a:r>
            <a:endParaRPr lang="LID4096" sz="8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66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B24306-A085-4560-9592-39A8101F1FB2}"/>
              </a:ext>
            </a:extLst>
          </p:cNvPr>
          <p:cNvSpPr txBox="1"/>
          <p:nvPr/>
        </p:nvSpPr>
        <p:spPr>
          <a:xfrm>
            <a:off x="2554673" y="2410761"/>
            <a:ext cx="54534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Consolas" panose="020B0609020204030204" pitchFamily="49" charset="0"/>
              </a:rPr>
              <a:t>:8080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69B6C-79E4-4E85-83AD-43411037E313}"/>
              </a:ext>
            </a:extLst>
          </p:cNvPr>
          <p:cNvSpPr txBox="1"/>
          <p:nvPr/>
        </p:nvSpPr>
        <p:spPr>
          <a:xfrm>
            <a:off x="4504699" y="1268016"/>
            <a:ext cx="54534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Consolas" panose="020B0609020204030204" pitchFamily="49" charset="0"/>
              </a:rPr>
              <a:t>:8081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2974C-41C0-4723-884D-C6D58BE79713}"/>
              </a:ext>
            </a:extLst>
          </p:cNvPr>
          <p:cNvSpPr txBox="1"/>
          <p:nvPr/>
        </p:nvSpPr>
        <p:spPr>
          <a:xfrm>
            <a:off x="4496623" y="3954023"/>
            <a:ext cx="54534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Consolas" panose="020B0609020204030204" pitchFamily="49" charset="0"/>
              </a:rPr>
              <a:t>:8082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D00FA-431B-4EE4-8EFC-74B8FCE4CD8B}"/>
              </a:ext>
            </a:extLst>
          </p:cNvPr>
          <p:cNvSpPr txBox="1"/>
          <p:nvPr/>
        </p:nvSpPr>
        <p:spPr>
          <a:xfrm>
            <a:off x="6436178" y="1268016"/>
            <a:ext cx="54534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Consolas" panose="020B0609020204030204" pitchFamily="49" charset="0"/>
              </a:rPr>
              <a:t>:5432</a:t>
            </a:r>
            <a:endParaRPr lang="LID4096" sz="101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55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er 58">
            <a:extLst>
              <a:ext uri="{FF2B5EF4-FFF2-40B4-BE49-F238E27FC236}">
                <a16:creationId xmlns:a16="http://schemas.microsoft.com/office/drawing/2014/main" id="{7C9AA4DE-8A40-41FF-90A5-6DEFFDC3F563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7776596" y="1093137"/>
            <a:ext cx="0" cy="1087104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9BEF73-8296-4071-A306-8D7C321A0A04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9059C7-F8EF-4E17-BA12-E3A950255EC6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260B76-0AC7-431D-9478-99A2D88FF0E5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C3AE1E8-77B8-418C-BF4D-A08A9A29D6F0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7ED6BAD-D4F4-4CCE-966B-308AC252B7B5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9EDCDA-FFB6-437E-AC3A-4FDC746DF0B8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B49348-CD64-40A3-BC96-8B9539582A49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08AF42-5888-4F0B-B577-AE28C0E5ACD8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B8737-DD76-4EC9-A856-CDC3AC132656}"/>
              </a:ext>
            </a:extLst>
          </p:cNvPr>
          <p:cNvCxnSpPr>
            <a:cxnSpLocks/>
          </p:cNvCxnSpPr>
          <p:nvPr/>
        </p:nvCxnSpPr>
        <p:spPr>
          <a:xfrm>
            <a:off x="3365464" y="4316555"/>
            <a:ext cx="0" cy="22625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A89D537-E0F6-40B8-9C43-1D3A41E9FCF1}"/>
              </a:ext>
            </a:extLst>
          </p:cNvPr>
          <p:cNvSpPr/>
          <p:nvPr/>
        </p:nvSpPr>
        <p:spPr>
          <a:xfrm>
            <a:off x="3234078" y="4429901"/>
            <a:ext cx="264593" cy="46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8A971-D291-4975-8196-61CC81F34575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52C20A-960A-45BE-9C88-7856CD9FBCDE}"/>
              </a:ext>
            </a:extLst>
          </p:cNvPr>
          <p:cNvSpPr txBox="1"/>
          <p:nvPr/>
        </p:nvSpPr>
        <p:spPr>
          <a:xfrm>
            <a:off x="3418601" y="4233348"/>
            <a:ext cx="1420582" cy="535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13" dirty="0" err="1"/>
              <a:t>PersistentVolumeClaim</a:t>
            </a:r>
            <a:endParaRPr lang="en-US" sz="1013" dirty="0"/>
          </a:p>
          <a:p>
            <a:pPr>
              <a:lnSpc>
                <a:spcPct val="150000"/>
              </a:lnSpc>
            </a:pPr>
            <a:r>
              <a:rPr lang="en-US" sz="1013" dirty="0" err="1"/>
              <a:t>PersistentVolume</a:t>
            </a:r>
            <a:endParaRPr lang="LID4096" sz="101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2DD26-B42F-4467-AF48-132EB291AB0D}"/>
              </a:ext>
            </a:extLst>
          </p:cNvPr>
          <p:cNvSpPr txBox="1"/>
          <p:nvPr/>
        </p:nvSpPr>
        <p:spPr>
          <a:xfrm>
            <a:off x="2468880" y="1096403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Namespace:</a:t>
            </a:r>
            <a:br>
              <a:rPr lang="en-US" sz="1100" dirty="0"/>
            </a:br>
            <a:r>
              <a:rPr lang="en-US" sz="1100" dirty="0" err="1">
                <a:latin typeface="Consolas" panose="020B0609020204030204" pitchFamily="49" charset="0"/>
              </a:rPr>
              <a:t>servicemesh</a:t>
            </a:r>
            <a:r>
              <a:rPr lang="en-US" sz="1100" dirty="0">
                <a:latin typeface="Consolas" panose="020B0609020204030204" pitchFamily="49" charset="0"/>
              </a:rPr>
              <a:t>-demo</a:t>
            </a:r>
            <a:endParaRPr lang="LID4096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4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7776596" y="1093137"/>
            <a:ext cx="0" cy="1087104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88AFC-524C-49C5-B07A-AEEA8EC67AE5}"/>
              </a:ext>
            </a:extLst>
          </p:cNvPr>
          <p:cNvSpPr/>
          <p:nvPr/>
        </p:nvSpPr>
        <p:spPr>
          <a:xfrm>
            <a:off x="7774922" y="1268015"/>
            <a:ext cx="264593" cy="69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PV</a:t>
            </a:r>
            <a:endParaRPr lang="LID4096" sz="2100" dirty="0">
              <a:solidFill>
                <a:schemeClr val="tx1"/>
              </a:solidFill>
            </a:endParaRP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FDCCF04D-DA43-40C2-98BC-A5679686D02B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677A0-130B-4ADB-883D-1B7DC5AF6BA5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F99D12-6609-4047-9FBA-367C4B52A601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E1AD21-A07C-4013-8DF2-297A7C565AD7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442AAE6-3F70-471E-B5B0-C294E98739FD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6403A80-5123-463D-ADB1-D4BC31F9E844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593BF-4975-443A-9D5D-05D96873402A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BC324E-EA18-42C8-868C-00A4FBA27D71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9715EA-7B4F-4ABB-A49A-965B0C3BF43A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D8F6C5-DC95-46DE-9A1C-94E1E9B35623}"/>
              </a:ext>
            </a:extLst>
          </p:cNvPr>
          <p:cNvCxnSpPr>
            <a:cxnSpLocks/>
          </p:cNvCxnSpPr>
          <p:nvPr/>
        </p:nvCxnSpPr>
        <p:spPr>
          <a:xfrm>
            <a:off x="3365464" y="4316555"/>
            <a:ext cx="0" cy="22625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F76D7BE-5F08-4556-A715-A9DD9369AF9B}"/>
              </a:ext>
            </a:extLst>
          </p:cNvPr>
          <p:cNvSpPr/>
          <p:nvPr/>
        </p:nvSpPr>
        <p:spPr>
          <a:xfrm>
            <a:off x="3234078" y="4429901"/>
            <a:ext cx="264593" cy="46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A2329-6FEA-4CF7-9951-7D87D630F150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B234F6-A98B-4E37-8D6E-859F64ABC80C}"/>
              </a:ext>
            </a:extLst>
          </p:cNvPr>
          <p:cNvSpPr txBox="1"/>
          <p:nvPr/>
        </p:nvSpPr>
        <p:spPr>
          <a:xfrm>
            <a:off x="3418601" y="4233348"/>
            <a:ext cx="1420582" cy="535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13" dirty="0" err="1"/>
              <a:t>PersistentVolumeClaim</a:t>
            </a:r>
            <a:endParaRPr lang="en-US" sz="1013" dirty="0"/>
          </a:p>
          <a:p>
            <a:pPr>
              <a:lnSpc>
                <a:spcPct val="150000"/>
              </a:lnSpc>
            </a:pPr>
            <a:r>
              <a:rPr lang="en-US" sz="1013" dirty="0" err="1"/>
              <a:t>PersistentVolume</a:t>
            </a:r>
            <a:endParaRPr lang="LID4096" sz="101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0C659-2889-4C88-AC12-96B556AB3452}"/>
              </a:ext>
            </a:extLst>
          </p:cNvPr>
          <p:cNvSpPr txBox="1"/>
          <p:nvPr/>
        </p:nvSpPr>
        <p:spPr>
          <a:xfrm>
            <a:off x="2468880" y="1096403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Namespace:</a:t>
            </a:r>
            <a:br>
              <a:rPr lang="en-US" sz="1100" dirty="0"/>
            </a:br>
            <a:r>
              <a:rPr lang="en-US" sz="1100" dirty="0" err="1">
                <a:latin typeface="Consolas" panose="020B0609020204030204" pitchFamily="49" charset="0"/>
              </a:rPr>
              <a:t>servicemesh</a:t>
            </a:r>
            <a:r>
              <a:rPr lang="en-US" sz="1100" dirty="0">
                <a:latin typeface="Consolas" panose="020B0609020204030204" pitchFamily="49" charset="0"/>
              </a:rPr>
              <a:t>-demo</a:t>
            </a:r>
            <a:endParaRPr lang="LID4096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200EF4-71BE-424F-97AD-043FDD540D56}"/>
              </a:ext>
            </a:extLst>
          </p:cNvPr>
          <p:cNvCxnSpPr/>
          <p:nvPr/>
        </p:nvCxnSpPr>
        <p:spPr>
          <a:xfrm>
            <a:off x="7776596" y="1093137"/>
            <a:ext cx="0" cy="1087104"/>
          </a:xfrm>
          <a:prstGeom prst="line">
            <a:avLst/>
          </a:prstGeom>
          <a:ln w="476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88AFC-524C-49C5-B07A-AEEA8EC67AE5}"/>
              </a:ext>
            </a:extLst>
          </p:cNvPr>
          <p:cNvSpPr/>
          <p:nvPr/>
        </p:nvSpPr>
        <p:spPr>
          <a:xfrm>
            <a:off x="7774922" y="1268015"/>
            <a:ext cx="264593" cy="69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PV</a:t>
            </a:r>
            <a:endParaRPr lang="LID4096" sz="21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A92D5-B745-42CF-85D2-55F176B5EB80}"/>
              </a:ext>
            </a:extLst>
          </p:cNvPr>
          <p:cNvSpPr txBox="1"/>
          <p:nvPr/>
        </p:nvSpPr>
        <p:spPr>
          <a:xfrm>
            <a:off x="1429480" y="25302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  <a:endParaRPr lang="LID4096" sz="2400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C67C704D-5194-494F-BAD7-ABECA3DFB10B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48415-ED3E-4816-8BA5-315572441E83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CDFAE-8938-4D34-82B7-29DD6FDABC04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E06E550-C64C-4672-8FFB-6EBA4C9EEE71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ED19F63-F738-4C12-B285-89FC8B9E099B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07DBC0-4445-4A48-89FD-871E4B04CEBA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8AA252-0D48-4293-9139-E535A0E67CBF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076E8A-D769-4300-AC98-5BA59FC54ADD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F80E7F-2E3D-4A47-833C-22B1A9611CFC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68AE34-43B5-4821-8E99-73DE58C8CB20}"/>
              </a:ext>
            </a:extLst>
          </p:cNvPr>
          <p:cNvCxnSpPr>
            <a:cxnSpLocks/>
          </p:cNvCxnSpPr>
          <p:nvPr/>
        </p:nvCxnSpPr>
        <p:spPr>
          <a:xfrm>
            <a:off x="3365464" y="4316555"/>
            <a:ext cx="0" cy="22625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490E98D-13AA-4391-8138-06B2ACA2EE08}"/>
              </a:ext>
            </a:extLst>
          </p:cNvPr>
          <p:cNvSpPr/>
          <p:nvPr/>
        </p:nvSpPr>
        <p:spPr>
          <a:xfrm>
            <a:off x="3234078" y="4429901"/>
            <a:ext cx="264593" cy="46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PV</a:t>
            </a:r>
            <a:endParaRPr lang="LID4096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44E748-4C8E-463D-80A0-9FE8F6881002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C3DF6A-B135-46A1-AFED-601EADAD6816}"/>
              </a:ext>
            </a:extLst>
          </p:cNvPr>
          <p:cNvSpPr txBox="1"/>
          <p:nvPr/>
        </p:nvSpPr>
        <p:spPr>
          <a:xfrm>
            <a:off x="3418601" y="4233348"/>
            <a:ext cx="1420582" cy="535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13" dirty="0" err="1"/>
              <a:t>PersistentVolumeClaim</a:t>
            </a:r>
            <a:endParaRPr lang="en-US" sz="1013" dirty="0"/>
          </a:p>
          <a:p>
            <a:pPr>
              <a:lnSpc>
                <a:spcPct val="150000"/>
              </a:lnSpc>
            </a:pPr>
            <a:r>
              <a:rPr lang="en-US" sz="1013" dirty="0" err="1"/>
              <a:t>PersistentVolume</a:t>
            </a:r>
            <a:endParaRPr lang="LID4096" sz="1013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D5B5B-A3FE-4EF6-839F-28F6FDDA1337}"/>
              </a:ext>
            </a:extLst>
          </p:cNvPr>
          <p:cNvSpPr txBox="1"/>
          <p:nvPr/>
        </p:nvSpPr>
        <p:spPr>
          <a:xfrm>
            <a:off x="2468880" y="1096403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Namespace:</a:t>
            </a:r>
            <a:br>
              <a:rPr lang="en-US" sz="1100" dirty="0"/>
            </a:br>
            <a:r>
              <a:rPr lang="en-US" sz="1100" dirty="0" err="1">
                <a:latin typeface="Consolas" panose="020B0609020204030204" pitchFamily="49" charset="0"/>
              </a:rPr>
              <a:t>servicemesh</a:t>
            </a:r>
            <a:r>
              <a:rPr lang="en-US" sz="1100" dirty="0">
                <a:latin typeface="Consolas" panose="020B0609020204030204" pitchFamily="49" charset="0"/>
              </a:rPr>
              <a:t>-demo</a:t>
            </a:r>
            <a:endParaRPr lang="LID4096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0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6340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3D79-7A6B-4009-9098-0408DEC4FB43}"/>
              </a:ext>
            </a:extLst>
          </p:cNvPr>
          <p:cNvSpPr txBox="1"/>
          <p:nvPr/>
        </p:nvSpPr>
        <p:spPr>
          <a:xfrm>
            <a:off x="0" y="1079239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7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1A92D5-B745-42CF-85D2-55F176B5EB80}"/>
              </a:ext>
            </a:extLst>
          </p:cNvPr>
          <p:cNvSpPr txBox="1"/>
          <p:nvPr/>
        </p:nvSpPr>
        <p:spPr>
          <a:xfrm>
            <a:off x="1429480" y="25302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</a:t>
            </a:r>
            <a:endParaRPr lang="LID4096" sz="2400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78E269EF-B1EE-40BE-97DA-09130A86C3D4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C6ADA-FF08-45FF-9E99-1C80C0A7C189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C0C8-CC28-4BE7-B452-6968AAFB0B80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21C6AD-5EA5-41F2-9B99-2868874DF1E4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986A19B-38DF-472A-AD0A-4B6E97A64FF7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3D58A7A-7BF6-46C1-B35A-A6786551D17F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3FDE30-AEBD-4606-808C-67D4E4A464A7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0DE5F0-3A9C-4998-898C-7501EBDA7555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7DB706-6F24-4E17-AB46-8D045856F122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22A90B-16ED-4E35-810A-1B8E200044C6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9111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56757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accent1">
                <a:shade val="50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3490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374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D1D45-698C-49C0-9547-8A3F4D9B343E}"/>
              </a:ext>
            </a:extLst>
          </p:cNvPr>
          <p:cNvSpPr txBox="1"/>
          <p:nvPr/>
        </p:nvSpPr>
        <p:spPr>
          <a:xfrm>
            <a:off x="5689600" y="2613613"/>
            <a:ext cx="112242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latin typeface="Consolas" panose="020B0609020204030204" pitchFamily="49" charset="0"/>
              </a:rPr>
              <a:t>initContainer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8A9CBF-D231-486C-ACBD-AD6A22674DD9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11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accent1">
              <a:alpha val="8000"/>
            </a:schemeClr>
          </a:solidFill>
          <a:ln w="34925">
            <a:solidFill>
              <a:schemeClr val="accent1">
                <a:shade val="50000"/>
                <a:alpha val="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1FEC4-55CE-4382-A225-77DA0F6BCC76}"/>
              </a:ext>
            </a:extLst>
          </p:cNvPr>
          <p:cNvSpPr txBox="1"/>
          <p:nvPr/>
        </p:nvSpPr>
        <p:spPr>
          <a:xfrm>
            <a:off x="5689600" y="2613613"/>
            <a:ext cx="112242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latin typeface="Consolas" panose="020B0609020204030204" pitchFamily="49" charset="0"/>
              </a:rPr>
              <a:t>initContainer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8D02C7-2C65-48F3-9CD4-33867A162132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1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07642-C6DD-4348-9534-0237E0F77205}"/>
              </a:ext>
            </a:extLst>
          </p:cNvPr>
          <p:cNvSpPr txBox="1"/>
          <p:nvPr/>
        </p:nvSpPr>
        <p:spPr>
          <a:xfrm>
            <a:off x="5689600" y="2613613"/>
            <a:ext cx="112242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latin typeface="Consolas" panose="020B0609020204030204" pitchFamily="49" charset="0"/>
              </a:rPr>
              <a:t>initContainer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E74E9-8B6E-4E47-8508-8468DD52FAD2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641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A31AE-59DF-4AB5-90D7-F6BCA81EE9B8}"/>
              </a:ext>
            </a:extLst>
          </p:cNvPr>
          <p:cNvSpPr txBox="1"/>
          <p:nvPr/>
        </p:nvSpPr>
        <p:spPr>
          <a:xfrm>
            <a:off x="5689600" y="2613613"/>
            <a:ext cx="25651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latin typeface="Consolas" panose="020B0609020204030204" pitchFamily="49" charset="0"/>
              </a:rPr>
              <a:t>initContainer</a:t>
            </a:r>
            <a:r>
              <a:rPr lang="en-US" sz="1013" dirty="0">
                <a:latin typeface="Consolas" panose="020B0609020204030204" pitchFamily="49" charset="0"/>
              </a:rPr>
              <a:t> </a:t>
            </a:r>
            <a:r>
              <a:rPr lang="en-US" sz="1013" dirty="0" err="1">
                <a:latin typeface="Consolas" panose="020B0609020204030204" pitchFamily="49" charset="0"/>
              </a:rPr>
              <a:t>erfolgreich</a:t>
            </a:r>
            <a:r>
              <a:rPr lang="en-US" sz="1013" dirty="0">
                <a:latin typeface="Consolas" panose="020B0609020204030204" pitchFamily="49" charset="0"/>
              </a:rPr>
              <a:t> </a:t>
            </a:r>
            <a:r>
              <a:rPr lang="en-US" sz="1013" dirty="0" err="1">
                <a:latin typeface="Consolas" panose="020B0609020204030204" pitchFamily="49" charset="0"/>
              </a:rPr>
              <a:t>beendet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628BD-4536-4C4D-ACC8-FEA747FDC253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9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CA5F5-E00D-4B83-A549-32BD7FE5C089}"/>
              </a:ext>
            </a:extLst>
          </p:cNvPr>
          <p:cNvSpPr txBox="1"/>
          <p:nvPr/>
        </p:nvSpPr>
        <p:spPr>
          <a:xfrm>
            <a:off x="5689600" y="2613613"/>
            <a:ext cx="256512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initContainer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erfolgreich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beendet</a:t>
            </a:r>
            <a:endParaRPr lang="en-US" sz="1013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X </a:t>
            </a:r>
            <a:r>
              <a:rPr lang="en-US" sz="1013" dirty="0" err="1">
                <a:latin typeface="Consolas" panose="020B0609020204030204" pitchFamily="49" charset="0"/>
              </a:rPr>
              <a:t>startet</a:t>
            </a:r>
            <a:endParaRPr lang="en-US" sz="1013" dirty="0"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sidecar </a:t>
            </a:r>
            <a:r>
              <a:rPr lang="en-US" sz="1013" dirty="0" err="1">
                <a:latin typeface="Consolas" panose="020B0609020204030204" pitchFamily="49" charset="0"/>
              </a:rPr>
              <a:t>startet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4608E-367A-401B-AE10-1E6F65613BF0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16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3632E4-94AB-497B-9B95-C9AE5A2C4825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F8F58-E969-4074-BCBC-E92EE787EDFD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7E459-E6E4-4601-BF48-24E5DD4D6024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EE62C-A16A-4F33-9A43-020D76C2B718}"/>
              </a:ext>
            </a:extLst>
          </p:cNvPr>
          <p:cNvSpPr txBox="1"/>
          <p:nvPr/>
        </p:nvSpPr>
        <p:spPr>
          <a:xfrm>
            <a:off x="5689600" y="2613613"/>
            <a:ext cx="256512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initContainer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erfolgreich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beendet</a:t>
            </a:r>
            <a:endParaRPr lang="en-US" sz="1013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X </a:t>
            </a:r>
            <a:r>
              <a:rPr lang="en-US" sz="1013" dirty="0" err="1">
                <a:latin typeface="Consolas" panose="020B0609020204030204" pitchFamily="49" charset="0"/>
              </a:rPr>
              <a:t>startet</a:t>
            </a:r>
            <a:endParaRPr lang="en-US" sz="1013" dirty="0"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sidecar </a:t>
            </a:r>
            <a:r>
              <a:rPr lang="en-US" sz="1013" dirty="0" err="1">
                <a:latin typeface="Consolas" panose="020B0609020204030204" pitchFamily="49" charset="0"/>
              </a:rPr>
              <a:t>startet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563110-C18C-4204-957E-C11D6008608F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2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3632E4-94AB-497B-9B95-C9AE5A2C4825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7E459-E6E4-4601-BF48-24E5DD4D6024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3F637-F717-4DC9-AC05-8A79A8343AFF}"/>
              </a:ext>
            </a:extLst>
          </p:cNvPr>
          <p:cNvSpPr txBox="1"/>
          <p:nvPr/>
        </p:nvSpPr>
        <p:spPr>
          <a:xfrm>
            <a:off x="5689600" y="2613613"/>
            <a:ext cx="256512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initContainer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erfolgreich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beendet</a:t>
            </a:r>
            <a:endParaRPr lang="en-US" sz="1013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X l</a:t>
            </a:r>
            <a:r>
              <a:rPr lang="de-DE" sz="1013" dirty="0">
                <a:latin typeface="Consolas" panose="020B0609020204030204" pitchFamily="49" charset="0"/>
              </a:rPr>
              <a:t>ä</a:t>
            </a:r>
            <a:r>
              <a:rPr lang="en-US" sz="1013" dirty="0" err="1">
                <a:latin typeface="Consolas" panose="020B0609020204030204" pitchFamily="49" charset="0"/>
              </a:rPr>
              <a:t>uft</a:t>
            </a:r>
            <a:endParaRPr lang="en-US" sz="1013" dirty="0"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sidecar </a:t>
            </a:r>
            <a:r>
              <a:rPr lang="en-US" sz="1013" dirty="0" err="1">
                <a:latin typeface="Consolas" panose="020B0609020204030204" pitchFamily="49" charset="0"/>
              </a:rPr>
              <a:t>startet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122C79-27A6-4B03-8488-F482D3191CBD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86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3632E4-94AB-497B-9B95-C9AE5A2C4825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7E459-E6E4-4601-BF48-24E5DD4D6024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454DF-323D-4BF3-854A-F3A4ECA09589}"/>
              </a:ext>
            </a:extLst>
          </p:cNvPr>
          <p:cNvSpPr txBox="1"/>
          <p:nvPr/>
        </p:nvSpPr>
        <p:spPr>
          <a:xfrm>
            <a:off x="5689600" y="2613613"/>
            <a:ext cx="256512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initContainer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erfolgreich</a:t>
            </a:r>
            <a:r>
              <a:rPr lang="en-US" sz="1013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013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beendet</a:t>
            </a:r>
            <a:endParaRPr lang="en-US" sz="1013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X </a:t>
            </a:r>
            <a:r>
              <a:rPr lang="en-US" sz="1013" dirty="0" err="1">
                <a:latin typeface="Consolas" panose="020B0609020204030204" pitchFamily="49" charset="0"/>
              </a:rPr>
              <a:t>läuft</a:t>
            </a:r>
            <a:endParaRPr lang="en-US" sz="1013" dirty="0">
              <a:latin typeface="Consolas" panose="020B0609020204030204" pitchFamily="49" charset="0"/>
            </a:endParaRPr>
          </a:p>
          <a:p>
            <a:r>
              <a:rPr lang="en-US" sz="1013" dirty="0">
                <a:latin typeface="Consolas" panose="020B0609020204030204" pitchFamily="49" charset="0"/>
              </a:rPr>
              <a:t>sidecar l</a:t>
            </a:r>
            <a:r>
              <a:rPr lang="de-DE" sz="1013" dirty="0">
                <a:latin typeface="Consolas" panose="020B0609020204030204" pitchFamily="49" charset="0"/>
              </a:rPr>
              <a:t>ä</a:t>
            </a:r>
            <a:r>
              <a:rPr lang="en-US" sz="1013" dirty="0" err="1">
                <a:latin typeface="Consolas" panose="020B0609020204030204" pitchFamily="49" charset="0"/>
              </a:rPr>
              <a:t>uft</a:t>
            </a:r>
            <a:endParaRPr lang="LID4096" sz="1013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A3730-C5A6-4DEA-8C37-8F5C01E233BA}"/>
              </a:ext>
            </a:extLst>
          </p:cNvPr>
          <p:cNvCxnSpPr>
            <a:cxnSpLocks/>
          </p:cNvCxnSpPr>
          <p:nvPr/>
        </p:nvCxnSpPr>
        <p:spPr>
          <a:xfrm>
            <a:off x="5222651" y="2737718"/>
            <a:ext cx="46694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72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883C-FC9D-48FB-A96D-F0029A2C4A6C}"/>
              </a:ext>
            </a:extLst>
          </p:cNvPr>
          <p:cNvSpPr/>
          <p:nvPr/>
        </p:nvSpPr>
        <p:spPr>
          <a:xfrm>
            <a:off x="4049973" y="205054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D6C74-28FC-4D94-852A-2F6EABFC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Sidecar Injection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96DC2-9EB8-4091-B768-E36F8A763DCC}"/>
              </a:ext>
            </a:extLst>
          </p:cNvPr>
          <p:cNvSpPr/>
          <p:nvPr/>
        </p:nvSpPr>
        <p:spPr>
          <a:xfrm>
            <a:off x="4223865" y="2221992"/>
            <a:ext cx="696270" cy="6995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46338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5585ADA2-3CB0-4FD1-AAF1-6C2E110964EF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E25959-6670-40EC-AE7E-CC57C9325815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EB8EC-3397-4112-A540-06A39296B7F4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97E7A1C-244D-4DE3-B800-D07511DB0A43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C071B63-97E6-4A99-BD08-4424BB202CE6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DB199D2-8C27-48C3-AFF7-4F6ABE180553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223834-88EE-4D1C-A578-EE76B056CDD8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4EB2AF-761D-4137-9BDA-1A0F4EC25FBE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A96B0C-D326-44DA-A6ED-B01B2E638D26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C74FE2-2458-4A8E-997E-2B028FA00CDF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8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54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948296-3568-4F7C-B0BB-CC34C16FCD8C}"/>
              </a:ext>
            </a:extLst>
          </p:cNvPr>
          <p:cNvCxnSpPr/>
          <p:nvPr/>
        </p:nvCxnSpPr>
        <p:spPr>
          <a:xfrm>
            <a:off x="2468880" y="1095056"/>
            <a:ext cx="0" cy="3135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CFD246-EFDE-46ED-8F30-B052FB729113}"/>
              </a:ext>
            </a:extLst>
          </p:cNvPr>
          <p:cNvSpPr txBox="1"/>
          <p:nvPr/>
        </p:nvSpPr>
        <p:spPr>
          <a:xfrm>
            <a:off x="2468880" y="1096403"/>
            <a:ext cx="1415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Namespace:</a:t>
            </a:r>
            <a:br>
              <a:rPr lang="en-US" sz="1100" dirty="0"/>
            </a:br>
            <a:r>
              <a:rPr lang="en-US" sz="1100" dirty="0" err="1">
                <a:latin typeface="Consolas" panose="020B0609020204030204" pitchFamily="49" charset="0"/>
              </a:rPr>
              <a:t>servicemesh</a:t>
            </a:r>
            <a:r>
              <a:rPr lang="en-US" sz="1100" dirty="0">
                <a:latin typeface="Consolas" panose="020B0609020204030204" pitchFamily="49" charset="0"/>
              </a:rPr>
              <a:t>-demo</a:t>
            </a:r>
            <a:endParaRPr lang="LID4096" sz="11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31D423-764F-478A-AD07-EAA6C302823B}"/>
              </a:ext>
            </a:extLst>
          </p:cNvPr>
          <p:cNvSpPr txBox="1"/>
          <p:nvPr/>
        </p:nvSpPr>
        <p:spPr>
          <a:xfrm>
            <a:off x="1323660" y="1095056"/>
            <a:ext cx="1107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/>
              <a:t>Namespace:</a:t>
            </a:r>
            <a:br>
              <a:rPr lang="en-US" sz="1100" dirty="0"/>
            </a:br>
            <a:r>
              <a:rPr lang="en-US" sz="1100" dirty="0" err="1">
                <a:latin typeface="Consolas" panose="020B0609020204030204" pitchFamily="49" charset="0"/>
              </a:rPr>
              <a:t>istio</a:t>
            </a:r>
            <a:r>
              <a:rPr lang="en-US" sz="1100" dirty="0">
                <a:latin typeface="Consolas" panose="020B0609020204030204" pitchFamily="49" charset="0"/>
              </a:rPr>
              <a:t>-system</a:t>
            </a:r>
            <a:endParaRPr lang="LID4096" sz="1100" dirty="0">
              <a:latin typeface="Consolas" panose="020B0609020204030204" pitchFamily="49" charset="0"/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0F605DED-B264-4FB5-9480-66E9069FF115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E8E844-176D-443D-A2F9-485739506054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02A-487F-49AB-ACE4-B39989EE50F1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3A60FC-D4AD-4055-8F7E-7B13897DE99B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5F4F259-0453-47D5-839B-34AF4EF099B0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3106E2A-1789-46C8-BC7C-376D4FCC54B3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FD1847-302F-46F8-9EA0-93B65A9BFF95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6EC4F5-9882-4B40-8A41-73973293BAD8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313564-E661-466A-AA9D-CC6C31E43ED8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20D231-7874-4E18-8A0F-A033D0DF95DC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5265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B72CF57E-3428-4904-B22F-CEE8F00E3DB5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8D6F23-6F97-47F2-858E-10439BDCAE32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8CC7-6835-40CB-AA62-63DA77D244F5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3B19381-03D0-4BC3-B576-74C53268A918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449B3B8-FD38-4053-813E-2AFB64EEE18E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1AC3998-1672-46FA-A5D1-6C59DD0E0972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D42B93-9653-4733-A216-973E2D6CDDF6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D37CB8-35A8-441C-90B5-B35641F9DFE4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7104F2-43F9-44F0-B4C6-3E79015809AD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D7152F-562A-4E6B-B930-43832C222C9F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70179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Gateway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56580-43A9-4072-8A9B-6BD67EDE4962}"/>
              </a:ext>
            </a:extLst>
          </p:cNvPr>
          <p:cNvSpPr txBox="1"/>
          <p:nvPr/>
        </p:nvSpPr>
        <p:spPr>
          <a:xfrm>
            <a:off x="1325539" y="3131648"/>
            <a:ext cx="11945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  <a:b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VirtualService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946230D2-2F99-43ED-989B-E4BB017FA3AA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BFCE69-E21F-45B0-B09A-88FD2F0F00DF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DC0AF2-85ED-4D89-9956-89964F32D276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9021E03-A83D-4D39-B4FC-F2AB0015F2F7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BCF4C05-F560-4D19-96DA-23F594BF9B7B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EA5E60A-535B-45E0-B2E1-D45C6C999166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3A7E-B9AB-4832-B5A0-7857A0963930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F0273E-D5A7-4801-96F0-9C300BF6E893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1E46BA-1DC2-4034-B0D1-CE47F295EBDD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13D513-2637-4487-85EC-CEC130CB1A29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0473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zwischen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Microservices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verschl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sselt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mTLS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also TLS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(Nur 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B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zugreifen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ü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rfen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es B gut?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Wieviel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Datenverkehr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(C hat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Erst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Entwicklerrequests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IP-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Adresse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basiert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auf HTTP-Header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Benutzerkennung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Entwicklers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 auf V2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leiten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dann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aller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V1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abschalten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V2 redundant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betrieben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23D79-7A6B-4009-9098-0408DEC4FB43}"/>
              </a:ext>
            </a:extLst>
          </p:cNvPr>
          <p:cNvSpPr txBox="1"/>
          <p:nvPr/>
        </p:nvSpPr>
        <p:spPr>
          <a:xfrm>
            <a:off x="0" y="1079239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70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ylinder 39">
            <a:extLst>
              <a:ext uri="{FF2B5EF4-FFF2-40B4-BE49-F238E27FC236}">
                <a16:creationId xmlns:a16="http://schemas.microsoft.com/office/drawing/2014/main" id="{3AEB3B16-C8DA-472F-B7A1-806083185C57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22F184-A776-48A2-A007-E08A80A859AC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DDECB4-1877-4DE2-8E9D-FA54ECA743C1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E86D7B9-DBAE-4B23-80B3-2C81EA2C404E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ECFF371-7D05-40FD-BF0B-49D7AE20D449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2260DC7-0CEC-4A72-A430-993A64300AFC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E8A8EC-B4CA-4382-9346-32A8DFE8C39A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E7CD0A-B0C4-4F0A-AB61-0DCFE3D153FF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7C5BD5-0CA3-4B4A-9A8B-4927C0A6CD5A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218AC88-4A73-4B88-AA9D-3FC0FDE8AD41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9366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3A3270-A3C2-436B-AC3E-0C784E4C8905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9FEC11-9B73-4E84-9EBE-7AD0F49255F0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</p:spTree>
    <p:extLst>
      <p:ext uri="{BB962C8B-B14F-4D97-AF65-F5344CB8AC3E}">
        <p14:creationId xmlns:p14="http://schemas.microsoft.com/office/powerpoint/2010/main" val="192451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BAAB55-7C41-4290-81DD-5F075D588279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F8D2373E-C679-41E8-B33C-240D426DDAAB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1A233-D6FA-49A6-A631-BD6916B916A3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BF76EF-9574-4248-AE81-B1CF6F9557F6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F2460F6-13D0-4C93-9D0C-8F0782FEAAEC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6969459-B8FE-4161-A91C-6E60A3F9FE3E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96F9CD8-6FBA-4991-8D68-39EA8BFF88B3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AE869D-8B64-4DAE-A82D-AF31D33109CF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9A93CE-3EDA-40A8-BD91-210F17579CC5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8D9888-0DCC-4392-901D-B9F187878269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0D80D8F-568B-4D23-8E97-AE36F0A97D80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9366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CFB497-2456-4122-847A-9D2F39BBF36E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C979F-7FD8-466B-8B0D-37A79011E5DD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</p:spTree>
    <p:extLst>
      <p:ext uri="{BB962C8B-B14F-4D97-AF65-F5344CB8AC3E}">
        <p14:creationId xmlns:p14="http://schemas.microsoft.com/office/powerpoint/2010/main" val="2215427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45A694-6EDD-4620-BE55-8BD301FBBCFD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1F1DCA5B-97FB-46F6-8BDA-6EC2CAA1A7A0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85C1E-B616-4E07-ABDE-4778F0D57AFE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7A99B6-E3ED-42B0-B38A-DD7A6E815AA9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0EA4B3-5B33-40D6-B5CC-9E94D51D73D0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93165C6-3A13-493F-A656-C7A4A5834744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54B7AA-FA35-4162-95D2-7AA490BDACDA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97A87E-5450-4880-AE90-9FCC89466535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2D4270-0461-4AC9-991F-00651FDF7495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7E161E-E6D0-449A-A2AF-81860DFE3277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65CF348-EFE9-4F62-BE97-CDD37A117329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9366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0C3453-E157-4F26-B2A4-B36EE2F4C556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3D705B-7A0A-4517-A434-009B9D4764DE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5110012" y="2228309"/>
            <a:ext cx="1845959" cy="960194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sselung</a:t>
            </a:r>
            <a:r>
              <a:rPr lang="en-US" sz="1013" dirty="0">
                <a:solidFill>
                  <a:schemeClr val="tx1"/>
                </a:solidFill>
              </a:rPr>
              <a:t> </a:t>
            </a:r>
            <a:r>
              <a:rPr lang="en-US" sz="1013" dirty="0" err="1">
                <a:solidFill>
                  <a:schemeClr val="tx1"/>
                </a:solidFill>
              </a:rPr>
              <a:t>erfordert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44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3E8F1-7FAB-495A-BA17-E82E637DD5AD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25C607DA-5F76-499E-B7D2-094D619E65EF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68AE7E-D036-479A-8735-A597BEC4127B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EF2EA4-9D12-4364-AC4A-E9A5BEED1820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977263B-462D-424C-8D75-2A826F1F76B7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F60DC85-C7A5-4D3E-A739-C7E4508B2D44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8FCDD64-2C07-4335-9983-255893968968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A3AF42-2FB9-404D-B9C5-5395A2A7AEE1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77F1DC-9E0A-487A-8AE7-81012AE8453F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EF49D1-75F6-4720-9FEA-AFEDDEA560F3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AC36F4D-5ED9-4D35-955C-17238D7A4E34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9366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2715673" y="3476250"/>
            <a:ext cx="1845959" cy="960194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???</a:t>
            </a:r>
            <a:endParaRPr lang="LID4096" sz="1013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72E503-ABA0-4A88-8384-7DFDA16FDDB8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7F103A-7100-49BD-8FDF-40723D22DCE9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5110012" y="2228309"/>
            <a:ext cx="1845959" cy="960194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sselung</a:t>
            </a:r>
            <a:r>
              <a:rPr lang="en-US" sz="1013" dirty="0">
                <a:solidFill>
                  <a:schemeClr val="tx1"/>
                </a:solidFill>
              </a:rPr>
              <a:t> </a:t>
            </a:r>
            <a:r>
              <a:rPr lang="en-US" sz="1013" dirty="0" err="1">
                <a:solidFill>
                  <a:schemeClr val="tx1"/>
                </a:solidFill>
              </a:rPr>
              <a:t>erfordert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6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3020DD-F463-4193-9EF6-EC31C8B28ACD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DF580626-19F6-49D7-BDDF-8EF7A792F578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D06B40-E4E4-4E1F-A235-C8A969DA5CFD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E3C602-2689-4CBE-967D-3A7B26BC7715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8BE9574-703E-4F6F-9F49-3223DA80FEC2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FAF528C-D4E5-431C-AE93-853A6079E480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498469-FD0A-4975-AE87-53C7836E72FA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377630-0EB4-4473-9719-007B0405D38C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DBAF13-49F3-42E8-A1CB-225FF2246056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4BE2E0-CA32-4E46-9D19-54055DB81510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BED4F42-2633-438E-8487-EA43113F4809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8701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2715673" y="3476250"/>
            <a:ext cx="1845959" cy="960194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Ich will </a:t>
            </a:r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sseln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1AA18-FF06-4B10-9810-46F81594AEA5}"/>
              </a:ext>
            </a:extLst>
          </p:cNvPr>
          <p:cNvSpPr txBox="1"/>
          <p:nvPr/>
        </p:nvSpPr>
        <p:spPr>
          <a:xfrm>
            <a:off x="2924310" y="1709782"/>
            <a:ext cx="126669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F7FDA6-2AE1-487C-82EE-E81527214610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0C007-2D6D-4299-A62A-53425FEFB7B0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5110012" y="2228309"/>
            <a:ext cx="1845959" cy="960194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sselung</a:t>
            </a:r>
            <a:r>
              <a:rPr lang="en-US" sz="1013" dirty="0">
                <a:solidFill>
                  <a:schemeClr val="tx1"/>
                </a:solidFill>
              </a:rPr>
              <a:t> </a:t>
            </a:r>
            <a:r>
              <a:rPr lang="en-US" sz="1013" dirty="0" err="1">
                <a:solidFill>
                  <a:schemeClr val="tx1"/>
                </a:solidFill>
              </a:rPr>
              <a:t>erfordert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65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50910D-D42B-41E0-A6BD-46AF1F1B0D57}"/>
              </a:ext>
            </a:extLst>
          </p:cNvPr>
          <p:cNvSpPr/>
          <p:nvPr/>
        </p:nvSpPr>
        <p:spPr>
          <a:xfrm>
            <a:off x="5372470" y="801238"/>
            <a:ext cx="3706703" cy="253105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8E811-31DF-4E3C-8C70-F85D4112651B}"/>
              </a:ext>
            </a:extLst>
          </p:cNvPr>
          <p:cNvSpPr/>
          <p:nvPr/>
        </p:nvSpPr>
        <p:spPr>
          <a:xfrm>
            <a:off x="3658867" y="3304700"/>
            <a:ext cx="1713603" cy="171979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ED14B-87FC-408B-ADB0-C57291177BF7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F4F447CD-8324-4A5A-A222-7A1D6188EE6E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64F0A-3374-4018-A8B5-6B7A18678BFD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AAAF75-AAF8-43C5-A8E4-1FC52B472357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0F8D9CE-BCF2-4117-B115-BA53F61B0F4B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8CC6B24-6F50-4C76-B837-90E8B0FC8BC4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9B4CFAC-DB8A-48E0-8DEE-5FF232224D05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658DD0-098A-493C-833F-F2C741B43BA6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6A0BAD-7CF2-43D4-90DC-C32578009A1B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C4EAD3-415F-4C8E-90B0-1C11F96E89CE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658F53-37EB-44E3-8000-365E8949299B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D539F-B79A-4D09-A678-FB0CE7112770}"/>
              </a:ext>
            </a:extLst>
          </p:cNvPr>
          <p:cNvSpPr/>
          <p:nvPr/>
        </p:nvSpPr>
        <p:spPr>
          <a:xfrm>
            <a:off x="64827" y="1730828"/>
            <a:ext cx="3594040" cy="3293662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94EB680B-64E6-4C82-8C12-4F0E7D11231C}"/>
              </a:ext>
            </a:extLst>
          </p:cNvPr>
          <p:cNvSpPr/>
          <p:nvPr/>
        </p:nvSpPr>
        <p:spPr>
          <a:xfrm>
            <a:off x="2715673" y="3476250"/>
            <a:ext cx="1845959" cy="960194"/>
          </a:xfrm>
          <a:prstGeom prst="wedgeEllipseCallout">
            <a:avLst>
              <a:gd name="adj1" fmla="val 16869"/>
              <a:gd name="adj2" fmla="val -103305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Ich will </a:t>
            </a:r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sseln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ACBD5E-378B-49A8-8BCA-BFEB3B15E5E1}"/>
              </a:ext>
            </a:extLst>
          </p:cNvPr>
          <p:cNvSpPr txBox="1"/>
          <p:nvPr/>
        </p:nvSpPr>
        <p:spPr>
          <a:xfrm>
            <a:off x="2924310" y="1709782"/>
            <a:ext cx="126669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4CB421-B7B9-4348-B662-7D7DBD3EDD66}"/>
              </a:ext>
            </a:extLst>
          </p:cNvPr>
          <p:cNvSpPr/>
          <p:nvPr/>
        </p:nvSpPr>
        <p:spPr>
          <a:xfrm>
            <a:off x="5372469" y="3332289"/>
            <a:ext cx="692021" cy="172617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970BA-EE7E-498B-A04B-0C4B255DAF0F}"/>
              </a:ext>
            </a:extLst>
          </p:cNvPr>
          <p:cNvSpPr/>
          <p:nvPr/>
        </p:nvSpPr>
        <p:spPr>
          <a:xfrm>
            <a:off x="5018318" y="4479750"/>
            <a:ext cx="1310610" cy="480710"/>
          </a:xfrm>
          <a:prstGeom prst="wedgeEllipseCallout">
            <a:avLst>
              <a:gd name="adj1" fmla="val -51061"/>
              <a:gd name="adj2" fmla="val -562480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Alles</a:t>
            </a:r>
            <a:r>
              <a:rPr lang="en-US" sz="1013" dirty="0">
                <a:solidFill>
                  <a:schemeClr val="tx1"/>
                </a:solidFill>
              </a:rPr>
              <a:t> </a:t>
            </a:r>
            <a:r>
              <a:rPr lang="en-US" sz="1013" dirty="0" err="1">
                <a:solidFill>
                  <a:schemeClr val="tx1"/>
                </a:solidFill>
              </a:rPr>
              <a:t>klar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6B9E7C98-D73A-447E-AABA-5E846A3EF534}"/>
              </a:ext>
            </a:extLst>
          </p:cNvPr>
          <p:cNvSpPr/>
          <p:nvPr/>
        </p:nvSpPr>
        <p:spPr>
          <a:xfrm>
            <a:off x="5110012" y="2228309"/>
            <a:ext cx="1845959" cy="960194"/>
          </a:xfrm>
          <a:prstGeom prst="wedgeEllipseCallout">
            <a:avLst>
              <a:gd name="adj1" fmla="val -55493"/>
              <a:gd name="adj2" fmla="val -9104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>
                <a:solidFill>
                  <a:schemeClr val="tx1"/>
                </a:solidFill>
              </a:rPr>
              <a:t>Verschl</a:t>
            </a:r>
            <a:r>
              <a:rPr lang="de-DE" sz="1013" dirty="0">
                <a:solidFill>
                  <a:schemeClr val="tx1"/>
                </a:solidFill>
              </a:rPr>
              <a:t>ü</a:t>
            </a:r>
            <a:r>
              <a:rPr lang="en-US" sz="1013" dirty="0" err="1">
                <a:solidFill>
                  <a:schemeClr val="tx1"/>
                </a:solidFill>
              </a:rPr>
              <a:t>sselung</a:t>
            </a:r>
            <a:r>
              <a:rPr lang="en-US" sz="1013" dirty="0">
                <a:solidFill>
                  <a:schemeClr val="tx1"/>
                </a:solidFill>
              </a:rPr>
              <a:t> </a:t>
            </a:r>
            <a:r>
              <a:rPr lang="en-US" sz="1013" dirty="0" err="1">
                <a:solidFill>
                  <a:schemeClr val="tx1"/>
                </a:solidFill>
              </a:rPr>
              <a:t>erfordert</a:t>
            </a:r>
            <a:r>
              <a:rPr lang="en-US" sz="1013" dirty="0">
                <a:solidFill>
                  <a:schemeClr val="tx1"/>
                </a:solidFill>
              </a:rPr>
              <a:t>!</a:t>
            </a:r>
            <a:endParaRPr lang="LID4096" sz="101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53140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mTLS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13B1A8-B52D-484B-891B-D98DD3C9986B}"/>
              </a:ext>
            </a:extLst>
          </p:cNvPr>
          <p:cNvSpPr txBox="1"/>
          <p:nvPr/>
        </p:nvSpPr>
        <p:spPr>
          <a:xfrm>
            <a:off x="1325539" y="3131648"/>
            <a:ext cx="6896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  <a:b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E62B06-B739-479F-BEDA-F8A638FC25E5}"/>
              </a:ext>
            </a:extLst>
          </p:cNvPr>
          <p:cNvSpPr txBox="1"/>
          <p:nvPr/>
        </p:nvSpPr>
        <p:spPr>
          <a:xfrm>
            <a:off x="3988735" y="170342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54EF2C-6FA1-4B57-B071-3DB180DDE38B}"/>
              </a:ext>
            </a:extLst>
          </p:cNvPr>
          <p:cNvSpPr txBox="1"/>
          <p:nvPr/>
        </p:nvSpPr>
        <p:spPr>
          <a:xfrm>
            <a:off x="2187595" y="247251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A2FC27-E9FA-4BAC-92AE-4D8223906C5F}"/>
              </a:ext>
            </a:extLst>
          </p:cNvPr>
          <p:cNvSpPr txBox="1"/>
          <p:nvPr/>
        </p:nvSpPr>
        <p:spPr>
          <a:xfrm>
            <a:off x="6058336" y="1347434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C8B9A4-AB38-49A9-BE8F-185411AE9F53}"/>
              </a:ext>
            </a:extLst>
          </p:cNvPr>
          <p:cNvSpPr txBox="1"/>
          <p:nvPr/>
        </p:nvSpPr>
        <p:spPr>
          <a:xfrm>
            <a:off x="3988734" y="3423468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6DAB7-855F-4A62-B86B-AB4DF2E0F61E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D91DEEFA-AEB1-40AC-8558-B14744B3B5E8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08A188-867A-40F1-AA6B-36490C64830E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65CF99-94FC-4D77-982C-1A61982127B9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95BF51E-66F4-4387-9C36-BF45C08AF989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4A950A6-5174-464C-84D7-A69AA00856B1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422F797-B1B0-4416-9AEB-A573357E07BC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F16C87-8324-42CD-9E59-37D91D1E569D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33A2BE-84A6-463E-B0E6-9F3E8507959F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51810F-29F1-4016-9A09-898F4A73519C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65A969-316A-42BB-952B-E01B2A4D8C83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53759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C0FDC-4AC8-4D51-A1FC-246941269FA6}"/>
              </a:ext>
            </a:extLst>
          </p:cNvPr>
          <p:cNvSpPr txBox="1"/>
          <p:nvPr/>
        </p:nvSpPr>
        <p:spPr>
          <a:xfrm>
            <a:off x="0" y="1079239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65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63F0A-69CB-4DA8-826D-A94576A9FDA8}"/>
              </a:ext>
            </a:extLst>
          </p:cNvPr>
          <p:cNvSpPr txBox="1"/>
          <p:nvPr/>
        </p:nvSpPr>
        <p:spPr>
          <a:xfrm>
            <a:off x="0" y="1079239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59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3824615" y="444731"/>
            <a:ext cx="1008228" cy="680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58148" y="1986913"/>
            <a:ext cx="0" cy="1544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E25DFF-6491-45D1-B118-33CB6BB88838}"/>
              </a:ext>
            </a:extLst>
          </p:cNvPr>
          <p:cNvSpPr txBox="1"/>
          <p:nvPr/>
        </p:nvSpPr>
        <p:spPr>
          <a:xfrm>
            <a:off x="3988735" y="170342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99B4B9-554E-475E-AE9B-77B10A9620D9}"/>
              </a:ext>
            </a:extLst>
          </p:cNvPr>
          <p:cNvSpPr/>
          <p:nvPr/>
        </p:nvSpPr>
        <p:spPr>
          <a:xfrm>
            <a:off x="1957693" y="1349335"/>
            <a:ext cx="2882483" cy="951626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E16D26-A020-4287-A041-994C0E8450CE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1FB1F063-A564-4270-8D04-C81AD09FA61F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BD816C-C3BE-4312-A7FE-D410D481BFCB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9A6AB6-F9C6-4146-A7BD-B805D99D0E95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AFF56AE-3BE9-438E-AD7B-D38F34FB87C9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8921AF9-3BE3-40CA-9370-C324725D4BD8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E43812D-52BA-4DC4-A891-563EB3FA38AA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8C78B8-DA37-46BA-B577-69F63C2F068F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2C66DD-A795-49D1-A9B9-0FC530AC2448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5D22B8-9E6D-44B7-84A8-BC5BB48E8210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E03129-92E3-4150-B749-A7821AAB82B8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64677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3824615" y="444731"/>
            <a:ext cx="1008228" cy="680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58148" y="1986913"/>
            <a:ext cx="0" cy="1544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4181213" y="570925"/>
            <a:ext cx="9200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2"/>
                </a:solidFill>
              </a:rPr>
              <a:t>✘</a:t>
            </a:r>
            <a:endParaRPr lang="LID4096" sz="27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EC510F-8236-4823-9BAF-086110CCD70E}"/>
              </a:ext>
            </a:extLst>
          </p:cNvPr>
          <p:cNvSpPr txBox="1"/>
          <p:nvPr/>
        </p:nvSpPr>
        <p:spPr>
          <a:xfrm>
            <a:off x="3988735" y="170342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14F821-21D5-4D0F-8CA3-5A088BE6ABA7}"/>
              </a:ext>
            </a:extLst>
          </p:cNvPr>
          <p:cNvSpPr/>
          <p:nvPr/>
        </p:nvSpPr>
        <p:spPr>
          <a:xfrm>
            <a:off x="1957693" y="1349335"/>
            <a:ext cx="2882483" cy="951626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6CFF4D-F206-40E7-8AE5-2971C08E6962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B53B012D-8DAB-4A2B-88FB-CBF168C0BCCA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38D2-0B5C-4304-9C60-A4B495C9B236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C5405D7-7AC6-4B94-9547-07B546151E92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6E7CFD7-0491-40AE-8E5B-4BDBC22BE62D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4D23635-7A30-4C93-BFA1-83B51BD6FFF0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2884B5C-4AE3-4E38-85DD-43614357AA42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366361-5360-465E-9BCD-F83ED704F873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8F144E-7E1F-4F7A-8B99-CAC05939558F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4B1E2A-339A-45E5-A220-6C3E6A5E01BB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1FCD06-275A-4753-A635-C23960F34CFE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7707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3824615" y="444731"/>
            <a:ext cx="1008228" cy="680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58148" y="1986913"/>
            <a:ext cx="0" cy="1544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4181213" y="570925"/>
            <a:ext cx="9200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2"/>
                </a:solidFill>
              </a:rPr>
              <a:t>✘</a:t>
            </a:r>
            <a:endParaRPr lang="LID4096" sz="27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92B17-5CC8-4FB4-8310-16E215BD372D}"/>
              </a:ext>
            </a:extLst>
          </p:cNvPr>
          <p:cNvSpPr txBox="1"/>
          <p:nvPr/>
        </p:nvSpPr>
        <p:spPr>
          <a:xfrm>
            <a:off x="5528029" y="2331208"/>
            <a:ext cx="11945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ACA69D-2836-418C-A3BA-6CE362CEB28F}"/>
              </a:ext>
            </a:extLst>
          </p:cNvPr>
          <p:cNvSpPr txBox="1"/>
          <p:nvPr/>
        </p:nvSpPr>
        <p:spPr>
          <a:xfrm>
            <a:off x="3988735" y="170342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CD3FDC2-FAA7-4509-93F8-80581133062F}"/>
              </a:ext>
            </a:extLst>
          </p:cNvPr>
          <p:cNvSpPr/>
          <p:nvPr/>
        </p:nvSpPr>
        <p:spPr>
          <a:xfrm>
            <a:off x="1957693" y="1349335"/>
            <a:ext cx="2882483" cy="951626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89519-1CED-4EFE-B138-A17F24CABFAC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1B67CACF-7FA1-4954-AE8E-8967EAF68839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419E08-0A65-491A-A0B5-30637DEB585D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B0C19E-6456-460E-B245-90BC68031F69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382C13F-3FD6-4078-AD9B-D77347BF68DC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3F717B1-C924-4C31-B12A-A7319CD15F04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7977098-F31E-4F64-969B-7378C662F78A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B92F23B-1856-4F9B-8941-22AD2A9D446F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25F2F4-5AF5-4327-9218-1BEE51CD4734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615FD4-D887-41FC-AD7A-826BA95F8EF1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B36C66-1F6C-4A72-90E5-49B329963BF8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77581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ACL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982FF-38B9-40CE-9E0A-3BAD0D433A5E}"/>
              </a:ext>
            </a:extLst>
          </p:cNvPr>
          <p:cNvCxnSpPr/>
          <p:nvPr/>
        </p:nvCxnSpPr>
        <p:spPr>
          <a:xfrm>
            <a:off x="3824615" y="444731"/>
            <a:ext cx="1008228" cy="680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79B9C1-3460-45A5-81A0-69DDFAE992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58148" y="1986913"/>
            <a:ext cx="0" cy="15445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1B6905-BF7E-48EF-B05F-AA585226B69F}"/>
              </a:ext>
            </a:extLst>
          </p:cNvPr>
          <p:cNvSpPr txBox="1"/>
          <p:nvPr/>
        </p:nvSpPr>
        <p:spPr>
          <a:xfrm>
            <a:off x="4181213" y="570925"/>
            <a:ext cx="9200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2"/>
                </a:solidFill>
              </a:rPr>
              <a:t>✘</a:t>
            </a:r>
            <a:endParaRPr lang="LID4096" sz="2700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1D887-5B54-4DFD-8835-2E07858BC3FC}"/>
              </a:ext>
            </a:extLst>
          </p:cNvPr>
          <p:cNvSpPr txBox="1"/>
          <p:nvPr/>
        </p:nvSpPr>
        <p:spPr>
          <a:xfrm>
            <a:off x="5244505" y="2087001"/>
            <a:ext cx="9200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2"/>
                </a:solidFill>
              </a:rPr>
              <a:t>✘</a:t>
            </a:r>
            <a:endParaRPr lang="LID4096" sz="27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92B17-5CC8-4FB4-8310-16E215BD372D}"/>
              </a:ext>
            </a:extLst>
          </p:cNvPr>
          <p:cNvSpPr txBox="1"/>
          <p:nvPr/>
        </p:nvSpPr>
        <p:spPr>
          <a:xfrm>
            <a:off x="5528029" y="2331208"/>
            <a:ext cx="11945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720B34-B90A-417B-81FE-C3E46916BB9F}"/>
              </a:ext>
            </a:extLst>
          </p:cNvPr>
          <p:cNvSpPr txBox="1"/>
          <p:nvPr/>
        </p:nvSpPr>
        <p:spPr>
          <a:xfrm>
            <a:off x="3988735" y="170342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BBA6EBD-793F-4904-90BB-030B457F7B84}"/>
              </a:ext>
            </a:extLst>
          </p:cNvPr>
          <p:cNvSpPr/>
          <p:nvPr/>
        </p:nvSpPr>
        <p:spPr>
          <a:xfrm>
            <a:off x="1957693" y="1349335"/>
            <a:ext cx="2882483" cy="951626"/>
          </a:xfrm>
          <a:custGeom>
            <a:avLst/>
            <a:gdLst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4230255"/>
              <a:gd name="connsiteY0" fmla="*/ 1237673 h 1237673"/>
              <a:gd name="connsiteX1" fmla="*/ 4230255 w 4230255"/>
              <a:gd name="connsiteY1" fmla="*/ 0 h 1237673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6856 h 1266856"/>
              <a:gd name="connsiteX1" fmla="*/ 3763498 w 3763498"/>
              <a:gd name="connsiteY1" fmla="*/ 0 h 1266856"/>
              <a:gd name="connsiteX0" fmla="*/ 0 w 3763498"/>
              <a:gd name="connsiteY0" fmla="*/ 1268638 h 1268638"/>
              <a:gd name="connsiteX1" fmla="*/ 3763498 w 3763498"/>
              <a:gd name="connsiteY1" fmla="*/ 1782 h 1268638"/>
              <a:gd name="connsiteX0" fmla="*/ 0 w 3763498"/>
              <a:gd name="connsiteY0" fmla="*/ 1268835 h 1268835"/>
              <a:gd name="connsiteX1" fmla="*/ 3763498 w 3763498"/>
              <a:gd name="connsiteY1" fmla="*/ 1979 h 126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3498" h="1268835">
                <a:moveTo>
                  <a:pt x="0" y="1268835"/>
                </a:moveTo>
                <a:cubicBezTo>
                  <a:pt x="523290" y="702500"/>
                  <a:pt x="1068360" y="-43450"/>
                  <a:pt x="3763498" y="1979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DDF66D-7FA3-48FC-876A-BBFECB7BDDDD}"/>
              </a:ext>
            </a:extLst>
          </p:cNvPr>
          <p:cNvSpPr txBox="1"/>
          <p:nvPr/>
        </p:nvSpPr>
        <p:spPr>
          <a:xfrm>
            <a:off x="4139220" y="1115025"/>
            <a:ext cx="9200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accent2"/>
                </a:solidFill>
              </a:rPr>
              <a:t>✘</a:t>
            </a:r>
            <a:endParaRPr lang="LID4096" sz="27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E41186-C06B-4D26-8C43-D8EA24CA6BB7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2C6A36-2FE7-491B-8EB8-563CBDB3FB91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2EC56E-8BD1-439F-B693-C4493371804E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DA9DDB-D979-48A9-A564-45E666C4B6D5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2444E0C-1232-4FAA-B5DC-7FFACB4B7ACF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90F07F0-4D6B-4128-A3DE-6CA00894FB24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F1A1D7F-E6B8-4F1B-9F3C-ED95C0393AD8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321A76-B7F0-4731-A4EA-837E61194B11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91075D-5296-4BC3-AC95-E57D5A907A6E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88ABDC-A642-41F8-8A36-CF3772E0BE8E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DE1001-F698-4784-9B40-7D402C133AF1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76919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86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8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836014-A46A-4575-AF46-5F221FFE7BDB}"/>
              </a:ext>
            </a:extLst>
          </p:cNvPr>
          <p:cNvSpPr txBox="1"/>
          <p:nvPr/>
        </p:nvSpPr>
        <p:spPr>
          <a:xfrm>
            <a:off x="3630076" y="1911417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604CDF-FEAF-4590-95A1-C5278B78566A}"/>
              </a:ext>
            </a:extLst>
          </p:cNvPr>
          <p:cNvSpPr txBox="1"/>
          <p:nvPr/>
        </p:nvSpPr>
        <p:spPr>
          <a:xfrm>
            <a:off x="1325539" y="3131648"/>
            <a:ext cx="6896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736C0CF4-526E-4072-8DB5-3F31A5E78590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10463-EE9C-452F-9826-3043B869B9E4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93DBC7-96B9-443F-A8BE-7332EEA4FB87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E89A44B-622F-48D8-9B3F-6A2567967850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93B7E5-F925-48B1-82D9-CBF4B7382031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4FADDE4-39E0-48C2-9569-F0397AD977AF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522215-F954-4F2A-BA65-A43D88AFD1D7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F1781B-FBD6-4F83-9F3E-6F7E7959BDDE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0AB979-7BCE-4AE1-9FD7-72C360F87ABF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6E7D3D-D1D0-460D-8A4C-80E80BF5398A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77460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6303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4301099" y="1763931"/>
            <a:ext cx="108390" cy="171986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65F2C6B-74B2-4FB9-81AC-31FBFE8B9C85}"/>
              </a:ext>
            </a:extLst>
          </p:cNvPr>
          <p:cNvSpPr txBox="1"/>
          <p:nvPr/>
        </p:nvSpPr>
        <p:spPr>
          <a:xfrm>
            <a:off x="3630076" y="1911417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FE6182-810A-45D7-A20B-7A3430CDA724}"/>
              </a:ext>
            </a:extLst>
          </p:cNvPr>
          <p:cNvSpPr txBox="1"/>
          <p:nvPr/>
        </p:nvSpPr>
        <p:spPr>
          <a:xfrm>
            <a:off x="1325539" y="3131648"/>
            <a:ext cx="6896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CE84A7F2-CEF3-4084-A82B-11D057537363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EA485D-45E0-49B1-B7E6-A5B0B52B86C8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901D98-2368-42A6-AEE6-644D41B29806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879D795-3202-4E1C-9CF6-8E8E42C6E6CA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DE7D7D6-1473-4A25-933A-5B69D7DF4F3A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D1DC62A-1D89-4E81-AC73-273BA2511052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05AE3-DAAC-4580-BDE2-21AC47DE52F0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1AFAC6-B1D4-4B30-B50D-7842E8651010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C004AD-41DC-4DF2-AA68-FD76F03D3A24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95FCF8-8518-4E5F-A7BC-7BA2AA935DF9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363343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4301099" y="1763931"/>
            <a:ext cx="108390" cy="171986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C0760D-B41C-44B1-8976-1EC6A5127C70}"/>
              </a:ext>
            </a:extLst>
          </p:cNvPr>
          <p:cNvSpPr/>
          <p:nvPr/>
        </p:nvSpPr>
        <p:spPr>
          <a:xfrm>
            <a:off x="2470223" y="2492097"/>
            <a:ext cx="158039" cy="1593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EDD243-D119-4B12-BD98-1E2861B253B6}"/>
              </a:ext>
            </a:extLst>
          </p:cNvPr>
          <p:cNvCxnSpPr/>
          <p:nvPr/>
        </p:nvCxnSpPr>
        <p:spPr>
          <a:xfrm>
            <a:off x="2549243" y="2525235"/>
            <a:ext cx="0" cy="4821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F8405803-4670-4202-B6DA-9AA86A42CB44}"/>
              </a:ext>
            </a:extLst>
          </p:cNvPr>
          <p:cNvSpPr/>
          <p:nvPr/>
        </p:nvSpPr>
        <p:spPr>
          <a:xfrm>
            <a:off x="2535279" y="2463323"/>
            <a:ext cx="27927" cy="29091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E42D5B91-B8F1-4698-A7EC-72845256C0F1}"/>
              </a:ext>
            </a:extLst>
          </p:cNvPr>
          <p:cNvSpPr/>
          <p:nvPr/>
        </p:nvSpPr>
        <p:spPr>
          <a:xfrm rot="2479328">
            <a:off x="2594207" y="2483466"/>
            <a:ext cx="27927" cy="29091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44333-8674-4691-9509-F9A5C555B07C}"/>
              </a:ext>
            </a:extLst>
          </p:cNvPr>
          <p:cNvSpPr txBox="1"/>
          <p:nvPr/>
        </p:nvSpPr>
        <p:spPr>
          <a:xfrm>
            <a:off x="3630076" y="1911417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A276E9-99B5-473B-A302-38B4AD791F88}"/>
              </a:ext>
            </a:extLst>
          </p:cNvPr>
          <p:cNvSpPr txBox="1"/>
          <p:nvPr/>
        </p:nvSpPr>
        <p:spPr>
          <a:xfrm>
            <a:off x="1325539" y="3131648"/>
            <a:ext cx="6896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AC991CEF-691F-49B5-A2AC-BF0FF7D2F27E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4184BA-422F-4E0B-B876-75ECF726DAB0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2C6BC1-EE2B-48F6-99C4-A231FDDEEF8C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96ECC7-E1CC-4C9A-87E4-01075D4E83AD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F51B283-9EB1-4079-A2BD-F1C379EF04FB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800D8FA-34C1-4FF3-981F-91175E739116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74A76D-2CF0-4BB2-8428-43305B3ABE98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DC08DA-5DEE-4A82-A70A-DA004C11C8E2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F10CAE-89CB-4E3E-A72A-CC6AE57545FC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31F333-2D07-49D8-8C2B-FB35D480DF7E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1693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F259CA-FB61-412E-8575-C6CC55FC3F25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732E0D-A651-4ED4-80EA-A470112BBEF6}"/>
              </a:ext>
            </a:extLst>
          </p:cNvPr>
          <p:cNvSpPr/>
          <p:nvPr/>
        </p:nvSpPr>
        <p:spPr>
          <a:xfrm>
            <a:off x="4930721" y="3360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A80C80-4A56-4593-8879-0CC907EC9368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64E42-F44F-428C-B51E-39771EFD6218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Timeouts, Retries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C3AE4-5111-48FD-AE48-7B9B0DFB9894}"/>
              </a:ext>
            </a:extLst>
          </p:cNvPr>
          <p:cNvGrpSpPr/>
          <p:nvPr/>
        </p:nvGrpSpPr>
        <p:grpSpPr>
          <a:xfrm>
            <a:off x="4301099" y="1763931"/>
            <a:ext cx="108390" cy="171986"/>
            <a:chOff x="3787160" y="1690688"/>
            <a:chExt cx="435391" cy="6908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3E08A-4370-4838-825E-C0D70A4B27B9}"/>
                </a:ext>
              </a:extLst>
            </p:cNvPr>
            <p:cNvCxnSpPr/>
            <p:nvPr/>
          </p:nvCxnSpPr>
          <p:spPr>
            <a:xfrm>
              <a:off x="3787254" y="1690688"/>
              <a:ext cx="435297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E06AF4-B499-415E-AA24-3D3600FB59AB}"/>
                </a:ext>
              </a:extLst>
            </p:cNvPr>
            <p:cNvCxnSpPr/>
            <p:nvPr/>
          </p:nvCxnSpPr>
          <p:spPr>
            <a:xfrm>
              <a:off x="3787254" y="2381383"/>
              <a:ext cx="4352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C87586-97D2-4D2C-9583-8D10B902D65E}"/>
                </a:ext>
              </a:extLst>
            </p:cNvPr>
            <p:cNvSpPr/>
            <p:nvPr/>
          </p:nvSpPr>
          <p:spPr>
            <a:xfrm>
              <a:off x="3787160" y="1692322"/>
              <a:ext cx="433486" cy="68906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2799A7-617F-42CF-95EF-97FE69839C11}"/>
                </a:ext>
              </a:extLst>
            </p:cNvPr>
            <p:cNvSpPr/>
            <p:nvPr/>
          </p:nvSpPr>
          <p:spPr>
            <a:xfrm flipH="1">
              <a:off x="3787253" y="1692322"/>
              <a:ext cx="435297" cy="689212"/>
            </a:xfrm>
            <a:custGeom>
              <a:avLst/>
              <a:gdLst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443552 h 443552"/>
                <a:gd name="connsiteX1" fmla="*/ 0 w 450376"/>
                <a:gd name="connsiteY1" fmla="*/ 0 h 44355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  <a:gd name="connsiteX0" fmla="*/ 450376 w 450376"/>
                <a:gd name="connsiteY0" fmla="*/ 689212 h 689212"/>
                <a:gd name="connsiteX1" fmla="*/ 0 w 450376"/>
                <a:gd name="connsiteY1" fmla="*/ 0 h 68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76" h="689212">
                  <a:moveTo>
                    <a:pt x="450376" y="689212"/>
                  </a:moveTo>
                  <a:cubicBezTo>
                    <a:pt x="450376" y="479946"/>
                    <a:pt x="-1" y="229737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013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9C0760D-B41C-44B1-8976-1EC6A5127C70}"/>
              </a:ext>
            </a:extLst>
          </p:cNvPr>
          <p:cNvSpPr/>
          <p:nvPr/>
        </p:nvSpPr>
        <p:spPr>
          <a:xfrm>
            <a:off x="2470223" y="2492097"/>
            <a:ext cx="158039" cy="1593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EDD243-D119-4B12-BD98-1E2861B253B6}"/>
              </a:ext>
            </a:extLst>
          </p:cNvPr>
          <p:cNvCxnSpPr/>
          <p:nvPr/>
        </p:nvCxnSpPr>
        <p:spPr>
          <a:xfrm>
            <a:off x="2549243" y="2525235"/>
            <a:ext cx="0" cy="4821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F8405803-4670-4202-B6DA-9AA86A42CB44}"/>
              </a:ext>
            </a:extLst>
          </p:cNvPr>
          <p:cNvSpPr/>
          <p:nvPr/>
        </p:nvSpPr>
        <p:spPr>
          <a:xfrm>
            <a:off x="2535279" y="2463323"/>
            <a:ext cx="27927" cy="29091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E42D5B91-B8F1-4698-A7EC-72845256C0F1}"/>
              </a:ext>
            </a:extLst>
          </p:cNvPr>
          <p:cNvSpPr/>
          <p:nvPr/>
        </p:nvSpPr>
        <p:spPr>
          <a:xfrm rot="2479328">
            <a:off x="2594207" y="2483466"/>
            <a:ext cx="27927" cy="29091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C14BF27-7179-417D-86A7-AC645B88880A}"/>
              </a:ext>
            </a:extLst>
          </p:cNvPr>
          <p:cNvSpPr/>
          <p:nvPr/>
        </p:nvSpPr>
        <p:spPr>
          <a:xfrm>
            <a:off x="2255411" y="2492096"/>
            <a:ext cx="157734" cy="157734"/>
          </a:xfrm>
          <a:prstGeom prst="arc">
            <a:avLst>
              <a:gd name="adj1" fmla="val 16200000"/>
              <a:gd name="adj2" fmla="val 108000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AD66D-7838-4DE0-9ED4-63C20231FFFE}"/>
              </a:ext>
            </a:extLst>
          </p:cNvPr>
          <p:cNvSpPr txBox="1"/>
          <p:nvPr/>
        </p:nvSpPr>
        <p:spPr>
          <a:xfrm>
            <a:off x="2303593" y="2487525"/>
            <a:ext cx="689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/>
              <a:t>5</a:t>
            </a:r>
            <a:endParaRPr lang="LID4096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394F4-0FE7-467D-8AA4-DCF6B9778DC2}"/>
              </a:ext>
            </a:extLst>
          </p:cNvPr>
          <p:cNvSpPr txBox="1"/>
          <p:nvPr/>
        </p:nvSpPr>
        <p:spPr>
          <a:xfrm>
            <a:off x="3630076" y="1911417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6F65C6-7FD4-45E9-9C19-DC4114323870}"/>
              </a:ext>
            </a:extLst>
          </p:cNvPr>
          <p:cNvSpPr txBox="1"/>
          <p:nvPr/>
        </p:nvSpPr>
        <p:spPr>
          <a:xfrm>
            <a:off x="1325539" y="3131648"/>
            <a:ext cx="6896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548A237B-8BBF-44EC-B95B-E61CE83511CE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D0FCE0-FC8F-4149-9D82-C3B44CD9DD43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7E2F74-2AE8-4A99-8A52-2290DB9732A0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B39C42-514D-449A-A120-C5B31D3F488D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305ABF4-1DB0-43F3-A336-ECAF64A39A07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C1A3AB-DA4F-4D85-8546-B1F65B0E8663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DBF58A-1373-408B-BA69-AF73E34FB83B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063EFF-39A3-4276-BB73-AE528D4D26D4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FF8FE-8A16-4A82-A1DE-BDE20463B6E4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ED88A83-22E6-4465-AB98-B9671809F9A6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01877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96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27502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21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27502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1" y="303879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05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A96D2142-2A06-4CE1-9304-7EC73D24EF01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6ADDF-02D2-4E87-A624-13D2154D75ED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637A27-AD16-4B98-A923-D78003180A4B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827BB15-0662-4BD9-9A78-68DB18EA5505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0DFEEC8-7261-41C6-AE5A-F34F7B291BC1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53322B2-4A4E-42DA-840C-27EA154B6A2E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4391FB-D67F-4F2E-BE80-C1F0D4EB46A7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18304F-FFBF-4ECF-A249-44C546560F5A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39C6E4-DC94-40AC-A163-0093BC29A352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F98E19-C811-4EE4-B4DD-582B0B5A3A45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7996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D8312-D90E-4BE6-98BF-8D0E555C3017}"/>
              </a:ext>
            </a:extLst>
          </p:cNvPr>
          <p:cNvCxnSpPr>
            <a:cxnSpLocks/>
          </p:cNvCxnSpPr>
          <p:nvPr/>
        </p:nvCxnSpPr>
        <p:spPr>
          <a:xfrm>
            <a:off x="4569902" y="3577710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E0D6A3-7BCF-4B89-BDBD-98788482B86A}"/>
              </a:ext>
            </a:extLst>
          </p:cNvPr>
          <p:cNvCxnSpPr>
            <a:cxnSpLocks/>
          </p:cNvCxnSpPr>
          <p:nvPr/>
        </p:nvCxnSpPr>
        <p:spPr>
          <a:xfrm>
            <a:off x="4578480" y="3580430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0C1F7-13D5-4108-AC48-1442527F4522}"/>
              </a:ext>
            </a:extLst>
          </p:cNvPr>
          <p:cNvSpPr txBox="1"/>
          <p:nvPr/>
        </p:nvSpPr>
        <p:spPr>
          <a:xfrm>
            <a:off x="4453669" y="3219561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50%</a:t>
            </a:r>
            <a:endParaRPr lang="LID4096" sz="1013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83A980-CB71-4317-BCB4-3712ADC07B78}"/>
              </a:ext>
            </a:extLst>
          </p:cNvPr>
          <p:cNvSpPr txBox="1"/>
          <p:nvPr/>
        </p:nvSpPr>
        <p:spPr>
          <a:xfrm>
            <a:off x="4457731" y="415098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50%</a:t>
            </a:r>
            <a:endParaRPr lang="LID4096" sz="1013" dirty="0"/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253E2381-CD09-4762-BD95-43D2D9DF5347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5A9FE2-44B4-45C7-9101-24388FDE1B31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C1B7C1-F0F6-452C-8F77-A400F28DA9E2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FB24A0-7D14-4BC3-9744-7CF387E5261A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6BE7E93-70EB-472A-8772-567D17280777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EB732CB-4CA7-4DB2-891A-73D726DEA957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F4B0D4-128C-4662-8204-1971B2EAE17F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35AE05-DB2E-4795-B1C8-EAB76A534226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201ADB-5FE1-49F6-8AF7-4BD246764C46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EF3DF1-699E-4F95-B6D3-04C2293B746B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524532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4779393" y="2824283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3" y="3886612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32110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4279277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252330" y="377437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BA777-B443-4596-9929-E85FF83ABACE}"/>
              </a:ext>
            </a:extLst>
          </p:cNvPr>
          <p:cNvCxnSpPr>
            <a:stCxn id="53" idx="0"/>
            <a:endCxn id="2" idx="2"/>
          </p:cNvCxnSpPr>
          <p:nvPr/>
        </p:nvCxnSpPr>
        <p:spPr>
          <a:xfrm flipV="1">
            <a:off x="4488933" y="3459307"/>
            <a:ext cx="100832" cy="315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D5DC09-ABB4-49B6-8D37-510E56EA6349}"/>
              </a:ext>
            </a:extLst>
          </p:cNvPr>
          <p:cNvCxnSpPr>
            <a:cxnSpLocks/>
          </p:cNvCxnSpPr>
          <p:nvPr/>
        </p:nvCxnSpPr>
        <p:spPr>
          <a:xfrm>
            <a:off x="4511536" y="4002277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ylinder 57">
            <a:extLst>
              <a:ext uri="{FF2B5EF4-FFF2-40B4-BE49-F238E27FC236}">
                <a16:creationId xmlns:a16="http://schemas.microsoft.com/office/drawing/2014/main" id="{45D0E905-7722-4BFE-BFEB-B7AC497A59AF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6B6449-BF69-4425-BAD2-7CC7EFB78DCE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A40695-A85A-4438-B0B6-94C857EC4B2E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F00E856-A7E0-499A-A68B-20C9AE97BDD7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98D376-A466-4B87-96AD-67E4A0C0414E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39ADADA-C28F-451A-9E89-2273BD0AD251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F5FB87-6261-4F77-B6D9-B4CE11AB7D94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E36A91-7F8B-4317-B2DB-F651C5E152B5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5C3B4B-42D5-48B9-A0E8-B17304B220DD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22B71C-186D-4E53-A237-689ACCC17641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01016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4779393" y="2824283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3" y="3886612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32110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4279277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252330" y="377437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3687148" y="326838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F3D822-7993-43AE-B57C-97D5BBD230EC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160354" y="3349598"/>
            <a:ext cx="274562" cy="428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3923751" y="3516598"/>
            <a:ext cx="511164" cy="8867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4511536" y="3488096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4511536" y="4002277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:a16="http://schemas.microsoft.com/office/drawing/2014/main" id="{2396E519-F278-4BD8-A0DC-96E694A6E577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BA3D02-210A-4DC2-8A7A-D8ACA64AD5F5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855BE8-704E-419F-BBE4-DDDCE584846C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499081D-E03D-43BE-BC5A-CFE464088BAD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2F84972-3A05-4ECE-9F8D-B544484356C8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035B698-B1A9-42E5-8122-ED6F296C4651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397F90-7A6A-4489-8E16-0A86DF937A51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BD3E44-FA1C-4801-B781-09504FEE62A6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6407D4-1BFF-4E31-B5E4-A0B9920CE611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C935DC-0049-4582-ADA3-DCF8BB4156CF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71852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5712143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F98F2A-12B7-486B-B3F8-815F2A2C5E0A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4779393" y="2824283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3" y="3886612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32110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4279277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252330" y="377437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3687148" y="326838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F3D822-7993-43AE-B57C-97D5BBD230EC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160354" y="3349598"/>
            <a:ext cx="274562" cy="428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3923751" y="3516598"/>
            <a:ext cx="511164" cy="8867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4511536" y="3488096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4511536" y="4002277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6DBE8-701D-4A0A-8A9C-F50ECB2B548B}"/>
              </a:ext>
            </a:extLst>
          </p:cNvPr>
          <p:cNvCxnSpPr/>
          <p:nvPr/>
        </p:nvCxnSpPr>
        <p:spPr>
          <a:xfrm>
            <a:off x="1325539" y="2466832"/>
            <a:ext cx="0" cy="547397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F2FB2F-A0A3-4109-9CBA-4BA28DADF156}"/>
              </a:ext>
            </a:extLst>
          </p:cNvPr>
          <p:cNvCxnSpPr>
            <a:cxnSpLocks/>
          </p:cNvCxnSpPr>
          <p:nvPr/>
        </p:nvCxnSpPr>
        <p:spPr>
          <a:xfrm flipV="1">
            <a:off x="1367461" y="2071448"/>
            <a:ext cx="180561" cy="47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FC71935-939C-41E1-9FE4-650CCE69AB9F}"/>
              </a:ext>
            </a:extLst>
          </p:cNvPr>
          <p:cNvSpPr txBox="1"/>
          <p:nvPr/>
        </p:nvSpPr>
        <p:spPr>
          <a:xfrm>
            <a:off x="1420490" y="1784334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4822D3DA-F333-4D9F-9F48-5C5742BAE4C1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F9500F-849B-4234-911F-5346A4CDCED5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FF1C3C-EB42-4174-AD12-45768BB5BF28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183B5CE-FD33-498F-8BC1-258FBCF56521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07EDF-B753-4140-AE0E-9E21A514AFFD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5E25301-5368-449C-A92F-5F15B824AEAF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5B30BB-CFCC-41CB-9345-4C15F7B60B07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0A346B-1295-473E-9906-3D7BFEA18795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A596FA-B7B3-407B-92C6-D7DC90BBC2BB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B1E2DE-4B9E-4393-BCDF-2AACE3874705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835461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>
            <a:off x="4779393" y="2824283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3" y="3886612"/>
            <a:ext cx="157809" cy="106232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32110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4279277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252330" y="377437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3687148" y="326838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3923751" y="3516598"/>
            <a:ext cx="511164" cy="8867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/>
          <p:nvPr/>
        </p:nvCxnSpPr>
        <p:spPr>
          <a:xfrm flipV="1">
            <a:off x="4511536" y="3488096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</p:cNvCxnSpPr>
          <p:nvPr/>
        </p:nvCxnSpPr>
        <p:spPr>
          <a:xfrm>
            <a:off x="4511536" y="4002277"/>
            <a:ext cx="75584" cy="286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694814-BBFB-4965-B6F4-C725108BFA97}"/>
              </a:ext>
            </a:extLst>
          </p:cNvPr>
          <p:cNvCxnSpPr/>
          <p:nvPr/>
        </p:nvCxnSpPr>
        <p:spPr>
          <a:xfrm>
            <a:off x="1325539" y="2466832"/>
            <a:ext cx="0" cy="547397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DF3B05-CD84-4569-AB00-7F045010D390}"/>
              </a:ext>
            </a:extLst>
          </p:cNvPr>
          <p:cNvCxnSpPr>
            <a:cxnSpLocks/>
          </p:cNvCxnSpPr>
          <p:nvPr/>
        </p:nvCxnSpPr>
        <p:spPr>
          <a:xfrm flipV="1">
            <a:off x="1367461" y="2071448"/>
            <a:ext cx="180561" cy="47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BE6700-3228-4B7B-86DB-90A0FE281010}"/>
              </a:ext>
            </a:extLst>
          </p:cNvPr>
          <p:cNvSpPr txBox="1"/>
          <p:nvPr/>
        </p:nvSpPr>
        <p:spPr>
          <a:xfrm>
            <a:off x="1420490" y="1784334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C1A64960-8E23-4034-8F0E-F0FDC1F34AFE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786B90-AD1C-4175-A4E9-25E9E7AB5706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3F2ED3-5CE8-48E0-9FD7-32E3ED0B1D15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4A96650-A390-4A14-A37B-CA02E91A4696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5ACBE29-0DF4-485F-81AB-03CF5ADE05E1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B1F4B77-E502-4140-BB56-EC753999A533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BE5109-EA5C-4FE6-B614-37AA0A365C95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6CE14F-C616-41CF-A8B4-D79D3BFB84BD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6D58BB-8E86-46C8-A9CE-9A0D59AAA3F5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BA48FFB-D51A-4017-9810-8F6E8DEAF082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938395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Traffic Management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 flipV="1">
            <a:off x="4779393" y="2749517"/>
            <a:ext cx="157809" cy="74766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4" y="2829122"/>
            <a:ext cx="144083" cy="211981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263984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37588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147353" y="338916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3687148" y="326838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3923751" y="3516598"/>
            <a:ext cx="511164" cy="3664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>
            <a:cxnSpLocks/>
            <a:stCxn id="53" idx="0"/>
            <a:endCxn id="2" idx="2"/>
          </p:cNvCxnSpPr>
          <p:nvPr/>
        </p:nvCxnSpPr>
        <p:spPr>
          <a:xfrm flipV="1">
            <a:off x="4383956" y="2888057"/>
            <a:ext cx="205809" cy="5011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383956" y="3637378"/>
            <a:ext cx="203163" cy="1308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D68AC-E063-49B5-B6FE-43CE7B6B2007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A5484-B89C-4F3F-9D8F-582E103AA587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9390F9-D4F2-43B5-B534-9BB403A008A0}"/>
              </a:ext>
            </a:extLst>
          </p:cNvPr>
          <p:cNvCxnSpPr/>
          <p:nvPr/>
        </p:nvCxnSpPr>
        <p:spPr>
          <a:xfrm>
            <a:off x="1325539" y="2466832"/>
            <a:ext cx="0" cy="547397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5D829-DCA8-46AC-81A1-158EC59F1830}"/>
              </a:ext>
            </a:extLst>
          </p:cNvPr>
          <p:cNvCxnSpPr>
            <a:cxnSpLocks/>
          </p:cNvCxnSpPr>
          <p:nvPr/>
        </p:nvCxnSpPr>
        <p:spPr>
          <a:xfrm flipV="1">
            <a:off x="1367461" y="2071448"/>
            <a:ext cx="180561" cy="47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275631-707E-4425-81D9-97A947078E34}"/>
              </a:ext>
            </a:extLst>
          </p:cNvPr>
          <p:cNvSpPr txBox="1"/>
          <p:nvPr/>
        </p:nvSpPr>
        <p:spPr>
          <a:xfrm>
            <a:off x="1420490" y="1784334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B9468012-DE8A-4615-8A95-96150F7CDE96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9727EA-F063-4E89-8B97-666362F9C943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0396AC-DB44-4FDE-B9DB-5E239F874A4D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E26187D-567C-4702-901E-C9489461F174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BEE361-F532-4C30-9F4D-4A6F4BA399C7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E98945B-C5BF-4AB7-8554-B51C2591BD25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BBA27A-75F0-466E-96DE-3E622FAEE8CB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F86884-6D8F-4FD9-9284-B9D6F811FBDA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982711-3DE5-4244-9CE4-00B6ADF53534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113E73-97BF-4135-87C6-7C8792721493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58848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27502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1" y="303879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3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27502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1" y="303879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BD544-7A83-41F5-9357-62700DAB4D55}"/>
              </a:ext>
            </a:extLst>
          </p:cNvPr>
          <p:cNvSpPr txBox="1"/>
          <p:nvPr/>
        </p:nvSpPr>
        <p:spPr>
          <a:xfrm>
            <a:off x="-3" y="332733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4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7520-1C6B-4697-B19A-284A07F2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1566-826B-4E27-AECA-47A35E92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1295"/>
            <a:ext cx="7886700" cy="3925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Demoprojekt</a:t>
            </a:r>
            <a:r>
              <a:rPr lang="en-US" dirty="0"/>
              <a:t>: “</a:t>
            </a:r>
            <a:r>
              <a:rPr lang="en-US" dirty="0" err="1"/>
              <a:t>Dienste</a:t>
            </a:r>
            <a:r>
              <a:rPr lang="en-US" dirty="0"/>
              <a:t> A, B, C und die </a:t>
            </a:r>
            <a:r>
              <a:rPr lang="en-US" dirty="0" err="1"/>
              <a:t>Datenbank</a:t>
            </a:r>
            <a:r>
              <a:rPr lang="en-US" dirty="0"/>
              <a:t>”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letzten</a:t>
            </a:r>
            <a:r>
              <a:rPr lang="en-US" dirty="0"/>
              <a:t> Video </a:t>
            </a:r>
            <a:r>
              <a:rPr lang="en-US" dirty="0">
                <a:hlinkClick r:id="rId2"/>
              </a:rPr>
              <a:t>https://www.youtube.com/watch?v=XiGVv_R9bbU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Verschl</a:t>
            </a:r>
            <a:r>
              <a:rPr lang="de-DE" dirty="0"/>
              <a:t>ü</a:t>
            </a:r>
            <a:r>
              <a:rPr lang="en-US" dirty="0" err="1"/>
              <a:t>sselung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zwischen</a:t>
            </a:r>
            <a:r>
              <a:rPr lang="en-US" dirty="0">
                <a:solidFill>
                  <a:schemeClr val="bg2"/>
                </a:solidFill>
              </a:rPr>
              <a:t> Microservices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verschl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sselt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werden</a:t>
            </a:r>
            <a:r>
              <a:rPr lang="en-US" dirty="0">
                <a:solidFill>
                  <a:schemeClr val="bg2"/>
                </a:solidFill>
              </a:rPr>
              <a:t>: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dirty="0" err="1">
                <a:solidFill>
                  <a:schemeClr val="bg2"/>
                </a:solidFill>
              </a:rPr>
              <a:t>mTLS</a:t>
            </a:r>
            <a:r>
              <a:rPr lang="en-US" dirty="0">
                <a:solidFill>
                  <a:schemeClr val="bg2"/>
                </a:solidFill>
              </a:rPr>
              <a:t>” also TLS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Client und Server Authentication)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Zugriffsbeschr</a:t>
            </a:r>
            <a:r>
              <a:rPr lang="de-DE" dirty="0"/>
              <a:t>ä</a:t>
            </a:r>
            <a:r>
              <a:rPr lang="en-US" dirty="0" err="1"/>
              <a:t>nkung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(Nur A </a:t>
            </a:r>
            <a:r>
              <a:rPr lang="en-US" dirty="0" err="1">
                <a:solidFill>
                  <a:schemeClr val="bg2"/>
                </a:solidFill>
              </a:rPr>
              <a:t>soll</a:t>
            </a:r>
            <a:r>
              <a:rPr lang="en-US" dirty="0">
                <a:solidFill>
                  <a:schemeClr val="bg2"/>
                </a:solidFill>
              </a:rPr>
              <a:t> auf B </a:t>
            </a:r>
            <a:r>
              <a:rPr lang="en-US" dirty="0" err="1">
                <a:solidFill>
                  <a:schemeClr val="bg2"/>
                </a:solidFill>
              </a:rPr>
              <a:t>zugreifen</a:t>
            </a:r>
            <a:r>
              <a:rPr lang="en-US" dirty="0">
                <a:solidFill>
                  <a:schemeClr val="bg2"/>
                </a:solidFill>
              </a:rPr>
              <a:t> d</a:t>
            </a:r>
            <a:r>
              <a:rPr lang="de-DE" dirty="0">
                <a:solidFill>
                  <a:schemeClr val="bg2"/>
                </a:solidFill>
              </a:rPr>
              <a:t>ü</a:t>
            </a:r>
            <a:r>
              <a:rPr lang="en-US" dirty="0" err="1">
                <a:solidFill>
                  <a:schemeClr val="bg2"/>
                </a:solidFill>
              </a:rPr>
              <a:t>rfen</a:t>
            </a:r>
            <a:r>
              <a:rPr lang="en-US" dirty="0">
                <a:solidFill>
                  <a:schemeClr val="bg2"/>
                </a:solidFill>
              </a:rPr>
              <a:t>: ACLs “Access Control Lists”)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Timeouts </a:t>
            </a:r>
            <a:r>
              <a:rPr lang="en-US" dirty="0" err="1"/>
              <a:t>simulieren</a:t>
            </a:r>
            <a:r>
              <a:rPr lang="en-US" dirty="0"/>
              <a:t>, </a:t>
            </a:r>
            <a:r>
              <a:rPr lang="en-US" dirty="0" err="1"/>
              <a:t>enforcen</a:t>
            </a:r>
            <a:r>
              <a:rPr lang="en-US" dirty="0"/>
              <a:t>. Retries.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Monitoring 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Geht</a:t>
            </a:r>
            <a:r>
              <a:rPr lang="en-US" dirty="0">
                <a:solidFill>
                  <a:schemeClr val="bg2"/>
                </a:solidFill>
              </a:rPr>
              <a:t> es B gut? </a:t>
            </a:r>
            <a:r>
              <a:rPr lang="en-US" dirty="0" err="1">
                <a:solidFill>
                  <a:schemeClr val="bg2"/>
                </a:solidFill>
              </a:rPr>
              <a:t>Wieviel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Datenverkehr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ging</a:t>
            </a:r>
            <a:r>
              <a:rPr lang="en-US" dirty="0">
                <a:solidFill>
                  <a:schemeClr val="bg2"/>
                </a:solidFill>
              </a:rPr>
              <a:t> in B?)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Traffic Management </a:t>
            </a:r>
            <a:r>
              <a:rPr lang="en-US" dirty="0">
                <a:solidFill>
                  <a:schemeClr val="bg2"/>
                </a:solidFill>
              </a:rPr>
              <a:t>(C hat </a:t>
            </a:r>
            <a:r>
              <a:rPr lang="en-US" dirty="0" err="1">
                <a:solidFill>
                  <a:schemeClr val="bg2"/>
                </a:solidFill>
              </a:rPr>
              <a:t>neue</a:t>
            </a:r>
            <a:r>
              <a:rPr lang="en-US" dirty="0">
                <a:solidFill>
                  <a:schemeClr val="bg2"/>
                </a:solidFill>
              </a:rPr>
              <a:t> Version 2.)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Erst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nur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Entwicklerrequests</a:t>
            </a:r>
            <a:r>
              <a:rPr lang="en-US" dirty="0">
                <a:solidFill>
                  <a:schemeClr val="bg2"/>
                </a:solidFill>
              </a:rPr>
              <a:t>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IP-</a:t>
            </a:r>
            <a:r>
              <a:rPr lang="en-US" dirty="0" err="1">
                <a:solidFill>
                  <a:schemeClr val="bg2"/>
                </a:solidFill>
              </a:rPr>
              <a:t>Adresse</a:t>
            </a:r>
            <a:endParaRPr lang="en-US" dirty="0">
              <a:solidFill>
                <a:schemeClr val="bg2"/>
              </a:solidFill>
            </a:endParaRPr>
          </a:p>
          <a:p>
            <a:pPr lvl="3"/>
            <a:r>
              <a:rPr lang="en-US" dirty="0" err="1">
                <a:solidFill>
                  <a:schemeClr val="bg2"/>
                </a:solidFill>
              </a:rPr>
              <a:t>basiert</a:t>
            </a:r>
            <a:r>
              <a:rPr lang="en-US" dirty="0">
                <a:solidFill>
                  <a:schemeClr val="bg2"/>
                </a:solidFill>
              </a:rPr>
              <a:t> auf HTTP-Header </a:t>
            </a:r>
            <a:r>
              <a:rPr lang="en-US" dirty="0" err="1">
                <a:solidFill>
                  <a:schemeClr val="bg2"/>
                </a:solidFill>
              </a:rPr>
              <a:t>mit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Benutzerkennung</a:t>
            </a:r>
            <a:r>
              <a:rPr lang="en-US" dirty="0">
                <a:solidFill>
                  <a:schemeClr val="bg2"/>
                </a:solidFill>
              </a:rPr>
              <a:t> des </a:t>
            </a:r>
            <a:r>
              <a:rPr lang="en-US" dirty="0" err="1">
                <a:solidFill>
                  <a:schemeClr val="bg2"/>
                </a:solidFill>
              </a:rPr>
              <a:t>Entwicklers</a:t>
            </a:r>
            <a:endParaRPr lang="en-US" dirty="0">
              <a:solidFill>
                <a:schemeClr val="bg2"/>
              </a:solidFill>
            </a:endParaRP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 auf V2 </a:t>
            </a:r>
            <a:r>
              <a:rPr lang="en-US" dirty="0" err="1">
                <a:solidFill>
                  <a:schemeClr val="bg2"/>
                </a:solidFill>
              </a:rPr>
              <a:t>leiten</a:t>
            </a:r>
            <a:r>
              <a:rPr lang="en-US" dirty="0">
                <a:solidFill>
                  <a:schemeClr val="bg2"/>
                </a:solidFill>
              </a:rPr>
              <a:t>,</a:t>
            </a:r>
          </a:p>
          <a:p>
            <a:pPr lvl="2"/>
            <a:r>
              <a:rPr lang="en-US" dirty="0" err="1">
                <a:solidFill>
                  <a:schemeClr val="bg2"/>
                </a:solidFill>
              </a:rPr>
              <a:t>dann</a:t>
            </a:r>
            <a:r>
              <a:rPr lang="en-US" dirty="0">
                <a:solidFill>
                  <a:schemeClr val="bg2"/>
                </a:solidFill>
              </a:rPr>
              <a:t> 100% </a:t>
            </a:r>
            <a:r>
              <a:rPr lang="en-US" dirty="0" err="1">
                <a:solidFill>
                  <a:schemeClr val="bg2"/>
                </a:solidFill>
              </a:rPr>
              <a:t>aller</a:t>
            </a:r>
            <a:r>
              <a:rPr lang="en-US" dirty="0">
                <a:solidFill>
                  <a:schemeClr val="bg2"/>
                </a:solidFill>
              </a:rPr>
              <a:t> Requests.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V1 </a:t>
            </a:r>
            <a:r>
              <a:rPr lang="en-US" dirty="0" err="1">
                <a:solidFill>
                  <a:schemeClr val="bg2"/>
                </a:solidFill>
              </a:rPr>
              <a:t>abschalten</a:t>
            </a:r>
            <a:r>
              <a:rPr lang="en-US" dirty="0">
                <a:solidFill>
                  <a:schemeClr val="bg2"/>
                </a:solidFill>
              </a:rPr>
              <a:t>, V2 redundant </a:t>
            </a:r>
            <a:r>
              <a:rPr lang="en-US" dirty="0" err="1">
                <a:solidFill>
                  <a:schemeClr val="bg2"/>
                </a:solidFill>
              </a:rPr>
              <a:t>betrieben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Istio</a:t>
            </a:r>
            <a:r>
              <a:rPr lang="en-US" dirty="0"/>
              <a:t> Dashboards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2F36A-1D88-4711-8CC1-0845037F0325}"/>
              </a:ext>
            </a:extLst>
          </p:cNvPr>
          <p:cNvSpPr txBox="1"/>
          <p:nvPr/>
        </p:nvSpPr>
        <p:spPr>
          <a:xfrm>
            <a:off x="0" y="180150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9D20-2EE4-41A3-BEEA-B4A83BF7350A}"/>
              </a:ext>
            </a:extLst>
          </p:cNvPr>
          <p:cNvSpPr txBox="1"/>
          <p:nvPr/>
        </p:nvSpPr>
        <p:spPr>
          <a:xfrm>
            <a:off x="-1" y="237858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422-0617-4BF6-91F0-1AA11865CC72}"/>
              </a:ext>
            </a:extLst>
          </p:cNvPr>
          <p:cNvSpPr txBox="1"/>
          <p:nvPr/>
        </p:nvSpPr>
        <p:spPr>
          <a:xfrm>
            <a:off x="0" y="27502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9D671-E902-4DDF-BCF7-4044B4C7C246}"/>
              </a:ext>
            </a:extLst>
          </p:cNvPr>
          <p:cNvSpPr txBox="1"/>
          <p:nvPr/>
        </p:nvSpPr>
        <p:spPr>
          <a:xfrm>
            <a:off x="-1" y="303879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BD544-7A83-41F5-9357-62700DAB4D55}"/>
              </a:ext>
            </a:extLst>
          </p:cNvPr>
          <p:cNvSpPr txBox="1"/>
          <p:nvPr/>
        </p:nvSpPr>
        <p:spPr>
          <a:xfrm>
            <a:off x="-3" y="332733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B1CE-F671-4983-9739-3CAFFC4BD20E}"/>
              </a:ext>
            </a:extLst>
          </p:cNvPr>
          <p:cNvSpPr txBox="1"/>
          <p:nvPr/>
        </p:nvSpPr>
        <p:spPr>
          <a:xfrm>
            <a:off x="0" y="4564624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accent6"/>
                </a:solidFill>
                <a:cs typeface="Arial" panose="020B0604020202020204" pitchFamily="34" charset="0"/>
              </a:rPr>
              <a:t>✔</a:t>
            </a:r>
            <a:endParaRPr lang="LID4096" sz="33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738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9FEC3E6-6E3C-4D8D-8A87-090F9031A035}"/>
              </a:ext>
            </a:extLst>
          </p:cNvPr>
          <p:cNvSpPr/>
          <p:nvPr/>
        </p:nvSpPr>
        <p:spPr>
          <a:xfrm>
            <a:off x="4926464" y="3897398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933D-7695-407E-9145-09279631F6BC}"/>
              </a:ext>
            </a:extLst>
          </p:cNvPr>
          <p:cNvSpPr/>
          <p:nvPr/>
        </p:nvSpPr>
        <p:spPr>
          <a:xfrm>
            <a:off x="6879220" y="1095056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4485A-4CE7-46B4-830C-9DDA6A3A1BCB}"/>
              </a:ext>
            </a:extLst>
          </p:cNvPr>
          <p:cNvSpPr/>
          <p:nvPr/>
        </p:nvSpPr>
        <p:spPr>
          <a:xfrm>
            <a:off x="4934230" y="1096565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75CCDA-C632-450E-ACB2-911075AEAB43}"/>
              </a:ext>
            </a:extLst>
          </p:cNvPr>
          <p:cNvSpPr/>
          <p:nvPr/>
        </p:nvSpPr>
        <p:spPr>
          <a:xfrm>
            <a:off x="2988706" y="2228309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Istio</a:t>
            </a:r>
            <a:r>
              <a:rPr lang="en-US" dirty="0"/>
              <a:t>: </a:t>
            </a:r>
            <a:r>
              <a:rPr lang="en-US" dirty="0" err="1"/>
              <a:t>Fachw</a:t>
            </a:r>
            <a:r>
              <a:rPr lang="de-DE" dirty="0"/>
              <a:t>ö</a:t>
            </a:r>
            <a:r>
              <a:rPr lang="en-US" dirty="0" err="1"/>
              <a:t>rter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D9820-F51F-4871-AC9E-3077634AA582}"/>
              </a:ext>
            </a:extLst>
          </p:cNvPr>
          <p:cNvSpPr/>
          <p:nvPr/>
        </p:nvSpPr>
        <p:spPr>
          <a:xfrm>
            <a:off x="1223814" y="2399761"/>
            <a:ext cx="696270" cy="699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RP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0A008-C35A-4FB7-A623-6B5E8327D01F}"/>
              </a:ext>
            </a:extLst>
          </p:cNvPr>
          <p:cNvCxnSpPr>
            <a:cxnSpLocks/>
          </p:cNvCxnSpPr>
          <p:nvPr/>
        </p:nvCxnSpPr>
        <p:spPr>
          <a:xfrm>
            <a:off x="272143" y="2749519"/>
            <a:ext cx="7130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7BCAC-D77F-4D9C-906F-A66F86EE612F}"/>
              </a:ext>
            </a:extLst>
          </p:cNvPr>
          <p:cNvCxnSpPr/>
          <p:nvPr/>
        </p:nvCxnSpPr>
        <p:spPr>
          <a:xfrm flipV="1">
            <a:off x="4572001" y="1551215"/>
            <a:ext cx="264623" cy="3592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405DD2-C053-4079-81F6-0E25A7F6C305}"/>
              </a:ext>
            </a:extLst>
          </p:cNvPr>
          <p:cNvCxnSpPr>
            <a:cxnSpLocks/>
          </p:cNvCxnSpPr>
          <p:nvPr/>
        </p:nvCxnSpPr>
        <p:spPr>
          <a:xfrm flipV="1">
            <a:off x="4571999" y="1899557"/>
            <a:ext cx="262526" cy="108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DF8FAC-0305-452C-AD75-B90F0B482E63}"/>
              </a:ext>
            </a:extLst>
          </p:cNvPr>
          <p:cNvCxnSpPr/>
          <p:nvPr/>
        </p:nvCxnSpPr>
        <p:spPr>
          <a:xfrm flipV="1">
            <a:off x="2650672" y="2571750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CB6A0-A8B6-4AB3-B4CB-0832D0C86A8E}"/>
              </a:ext>
            </a:extLst>
          </p:cNvPr>
          <p:cNvCxnSpPr>
            <a:cxnSpLocks/>
          </p:cNvCxnSpPr>
          <p:nvPr/>
        </p:nvCxnSpPr>
        <p:spPr>
          <a:xfrm>
            <a:off x="2655700" y="2749519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DF27FF-CFD4-423F-BAE0-E735E3709615}"/>
              </a:ext>
            </a:extLst>
          </p:cNvPr>
          <p:cNvCxnSpPr/>
          <p:nvPr/>
        </p:nvCxnSpPr>
        <p:spPr>
          <a:xfrm flipV="1">
            <a:off x="727477" y="2571749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3007A-DCDB-4553-BB7A-7F35A93FFB34}"/>
              </a:ext>
            </a:extLst>
          </p:cNvPr>
          <p:cNvCxnSpPr>
            <a:cxnSpLocks/>
          </p:cNvCxnSpPr>
          <p:nvPr/>
        </p:nvCxnSpPr>
        <p:spPr>
          <a:xfrm>
            <a:off x="727477" y="2749518"/>
            <a:ext cx="244928" cy="177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F4053-0ABD-4159-82AB-3BAADFF4D30E}"/>
              </a:ext>
            </a:extLst>
          </p:cNvPr>
          <p:cNvCxnSpPr/>
          <p:nvPr/>
        </p:nvCxnSpPr>
        <p:spPr>
          <a:xfrm flipV="1">
            <a:off x="6540238" y="1440005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DEA879-7F9E-4236-98A8-B65489644C82}"/>
              </a:ext>
            </a:extLst>
          </p:cNvPr>
          <p:cNvCxnSpPr>
            <a:cxnSpLocks/>
          </p:cNvCxnSpPr>
          <p:nvPr/>
        </p:nvCxnSpPr>
        <p:spPr>
          <a:xfrm>
            <a:off x="6540238" y="1617774"/>
            <a:ext cx="244928" cy="1777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E4CC1-52DE-4A58-8EE3-C4E32E7CAC07}"/>
              </a:ext>
            </a:extLst>
          </p:cNvPr>
          <p:cNvSpPr/>
          <p:nvPr/>
        </p:nvSpPr>
        <p:spPr>
          <a:xfrm>
            <a:off x="5115518" y="4072430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D84FD8-BDC1-45CC-8D87-9CFC28576769}"/>
              </a:ext>
            </a:extLst>
          </p:cNvPr>
          <p:cNvSpPr/>
          <p:nvPr/>
        </p:nvSpPr>
        <p:spPr>
          <a:xfrm flipV="1">
            <a:off x="4779393" y="2749517"/>
            <a:ext cx="157809" cy="74766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67534311-BF39-4EED-B1BA-75B72104BEE1}"/>
              </a:ext>
            </a:extLst>
          </p:cNvPr>
          <p:cNvSpPr/>
          <p:nvPr/>
        </p:nvSpPr>
        <p:spPr>
          <a:xfrm>
            <a:off x="4779394" y="2829122"/>
            <a:ext cx="144083" cy="2119819"/>
          </a:xfrm>
          <a:prstGeom prst="leftBrace">
            <a:avLst>
              <a:gd name="adj1" fmla="val 3172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7B92F-B93C-4A38-A24E-B931E940144A}"/>
              </a:ext>
            </a:extLst>
          </p:cNvPr>
          <p:cNvSpPr txBox="1"/>
          <p:nvPr/>
        </p:nvSpPr>
        <p:spPr>
          <a:xfrm>
            <a:off x="4434915" y="263984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v1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D1913C-03E8-4D19-88E9-89190789B031}"/>
              </a:ext>
            </a:extLst>
          </p:cNvPr>
          <p:cNvSpPr txBox="1"/>
          <p:nvPr/>
        </p:nvSpPr>
        <p:spPr>
          <a:xfrm>
            <a:off x="4434915" y="3758898"/>
            <a:ext cx="3097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</a:rPr>
              <a:t>v2</a:t>
            </a:r>
            <a:endParaRPr lang="LID4096" sz="1013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8C7C9D-E6FC-4F84-AF40-9D31FC5889CE}"/>
              </a:ext>
            </a:extLst>
          </p:cNvPr>
          <p:cNvSpPr txBox="1"/>
          <p:nvPr/>
        </p:nvSpPr>
        <p:spPr>
          <a:xfrm>
            <a:off x="4147353" y="338916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4D7A83-E4DE-4950-AE63-B8483FF68672}"/>
              </a:ext>
            </a:extLst>
          </p:cNvPr>
          <p:cNvSpPr txBox="1"/>
          <p:nvPr/>
        </p:nvSpPr>
        <p:spPr>
          <a:xfrm>
            <a:off x="3687148" y="326838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V.S.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38C1C5-66FB-4D97-BB69-E855F0C285CC}"/>
              </a:ext>
            </a:extLst>
          </p:cNvPr>
          <p:cNvCxnSpPr>
            <a:cxnSpLocks/>
            <a:stCxn id="57" idx="2"/>
            <a:endCxn id="49" idx="1"/>
          </p:cNvCxnSpPr>
          <p:nvPr/>
        </p:nvCxnSpPr>
        <p:spPr>
          <a:xfrm>
            <a:off x="3923751" y="3516598"/>
            <a:ext cx="511164" cy="3664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95DA3-F9F2-4457-82A4-DC0725114E3D}"/>
              </a:ext>
            </a:extLst>
          </p:cNvPr>
          <p:cNvCxnSpPr>
            <a:cxnSpLocks/>
            <a:stCxn id="53" idx="0"/>
            <a:endCxn id="2" idx="2"/>
          </p:cNvCxnSpPr>
          <p:nvPr/>
        </p:nvCxnSpPr>
        <p:spPr>
          <a:xfrm flipV="1">
            <a:off x="4383956" y="2888057"/>
            <a:ext cx="205809" cy="5011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CBCA01-BF6E-462D-91ED-1445EA4C71D8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383956" y="3637378"/>
            <a:ext cx="203163" cy="1308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D68AC-E063-49B5-B6FE-43CE7B6B2007}"/>
              </a:ext>
            </a:extLst>
          </p:cNvPr>
          <p:cNvSpPr/>
          <p:nvPr/>
        </p:nvSpPr>
        <p:spPr>
          <a:xfrm>
            <a:off x="4930721" y="2829122"/>
            <a:ext cx="1044054" cy="10424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A5484-B89C-4F3F-9D8F-582E103AA587}"/>
              </a:ext>
            </a:extLst>
          </p:cNvPr>
          <p:cNvSpPr/>
          <p:nvPr/>
        </p:nvSpPr>
        <p:spPr>
          <a:xfrm>
            <a:off x="5110001" y="3014229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1B02D3-4837-4376-B84F-1473BC135CFE}"/>
              </a:ext>
            </a:extLst>
          </p:cNvPr>
          <p:cNvSpPr txBox="1"/>
          <p:nvPr/>
        </p:nvSpPr>
        <p:spPr>
          <a:xfrm>
            <a:off x="5345575" y="2145499"/>
            <a:ext cx="11945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Authorization-</a:t>
            </a:r>
            <a:b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E7013C-D72E-4218-9922-8663980A0782}"/>
              </a:ext>
            </a:extLst>
          </p:cNvPr>
          <p:cNvSpPr txBox="1"/>
          <p:nvPr/>
        </p:nvSpPr>
        <p:spPr>
          <a:xfrm>
            <a:off x="1325539" y="3131648"/>
            <a:ext cx="1194558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Gateway</a:t>
            </a:r>
          </a:p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VirtualService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8F5FDA-C9E6-4B00-9482-C6CDAFF05DD8}"/>
              </a:ext>
            </a:extLst>
          </p:cNvPr>
          <p:cNvSpPr txBox="1"/>
          <p:nvPr/>
        </p:nvSpPr>
        <p:spPr>
          <a:xfrm>
            <a:off x="2773136" y="1104363"/>
            <a:ext cx="61747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Policy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A1961-A575-4D90-B32E-8614005D07CD}"/>
              </a:ext>
            </a:extLst>
          </p:cNvPr>
          <p:cNvCxnSpPr/>
          <p:nvPr/>
        </p:nvCxnSpPr>
        <p:spPr>
          <a:xfrm>
            <a:off x="1325539" y="2466832"/>
            <a:ext cx="0" cy="547397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696847-181C-4B4B-8EEA-CD488737B766}"/>
              </a:ext>
            </a:extLst>
          </p:cNvPr>
          <p:cNvCxnSpPr>
            <a:cxnSpLocks/>
          </p:cNvCxnSpPr>
          <p:nvPr/>
        </p:nvCxnSpPr>
        <p:spPr>
          <a:xfrm flipV="1">
            <a:off x="1367461" y="2071448"/>
            <a:ext cx="180561" cy="4723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447B19-1995-4618-BB0C-0F68355CA9DE}"/>
              </a:ext>
            </a:extLst>
          </p:cNvPr>
          <p:cNvSpPr txBox="1"/>
          <p:nvPr/>
        </p:nvSpPr>
        <p:spPr>
          <a:xfrm>
            <a:off x="1420490" y="1784334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EnvoyFilter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C7EAD2-824D-4347-A3D1-D4B7D1753D4E}"/>
              </a:ext>
            </a:extLst>
          </p:cNvPr>
          <p:cNvSpPr txBox="1"/>
          <p:nvPr/>
        </p:nvSpPr>
        <p:spPr>
          <a:xfrm>
            <a:off x="2187595" y="2472519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0D4F7E-3638-45B9-BEE0-2614F626E676}"/>
              </a:ext>
            </a:extLst>
          </p:cNvPr>
          <p:cNvSpPr txBox="1"/>
          <p:nvPr/>
        </p:nvSpPr>
        <p:spPr>
          <a:xfrm>
            <a:off x="6058336" y="1347434"/>
            <a:ext cx="47320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accent1"/>
                </a:solidFill>
                <a:latin typeface="Consolas" panose="020B0609020204030204" pitchFamily="49" charset="0"/>
              </a:rPr>
              <a:t>D.R.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765931-28CC-4EDD-B6E5-0F9686EED920}"/>
              </a:ext>
            </a:extLst>
          </p:cNvPr>
          <p:cNvSpPr txBox="1"/>
          <p:nvPr/>
        </p:nvSpPr>
        <p:spPr>
          <a:xfrm>
            <a:off x="2896587" y="1788940"/>
            <a:ext cx="126669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>
                <a:solidFill>
                  <a:schemeClr val="accent1"/>
                </a:solidFill>
                <a:latin typeface="Consolas" panose="020B0609020204030204" pitchFamily="49" charset="0"/>
              </a:rPr>
              <a:t>DestinationRule</a:t>
            </a:r>
            <a:endParaRPr lang="LID4096" sz="1013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47AF6289-AF5C-4992-914A-1679FB2F10D1}"/>
              </a:ext>
            </a:extLst>
          </p:cNvPr>
          <p:cNvSpPr/>
          <p:nvPr/>
        </p:nvSpPr>
        <p:spPr>
          <a:xfrm>
            <a:off x="1615438" y="4570765"/>
            <a:ext cx="188423" cy="17084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C4A000-36CD-4B4C-9207-C51B04230833}"/>
              </a:ext>
            </a:extLst>
          </p:cNvPr>
          <p:cNvSpPr txBox="1"/>
          <p:nvPr/>
        </p:nvSpPr>
        <p:spPr>
          <a:xfrm>
            <a:off x="416182" y="4231022"/>
            <a:ext cx="1067921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vom</a:t>
            </a:r>
            <a:r>
              <a:rPr lang="en-US" sz="1000" dirty="0"/>
              <a:t> </a:t>
            </a:r>
            <a:r>
              <a:rPr lang="en-US" sz="1000" dirty="0" err="1"/>
              <a:t>Entwickler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Infrastruktur</a:t>
            </a:r>
            <a:endParaRPr lang="en-US" sz="1000" dirty="0"/>
          </a:p>
          <a:p>
            <a:pPr>
              <a:lnSpc>
                <a:spcPct val="150000"/>
              </a:lnSpc>
            </a:pPr>
            <a:r>
              <a:rPr lang="en-US" sz="1000" dirty="0"/>
              <a:t>von </a:t>
            </a:r>
            <a:r>
              <a:rPr lang="en-US" sz="1000" dirty="0" err="1"/>
              <a:t>Istio</a:t>
            </a:r>
            <a:endParaRPr lang="en-US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105F56-89FF-4691-9374-07406424B638}"/>
              </a:ext>
            </a:extLst>
          </p:cNvPr>
          <p:cNvSpPr/>
          <p:nvPr/>
        </p:nvSpPr>
        <p:spPr>
          <a:xfrm>
            <a:off x="1620954" y="4339472"/>
            <a:ext cx="188423" cy="177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0DF21D2-14EC-42F2-8079-5D6AD35E7769}"/>
              </a:ext>
            </a:extLst>
          </p:cNvPr>
          <p:cNvSpPr/>
          <p:nvPr/>
        </p:nvSpPr>
        <p:spPr>
          <a:xfrm>
            <a:off x="171594" y="4319387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8632152-7F47-4FB2-AC24-9467017BA9F3}"/>
              </a:ext>
            </a:extLst>
          </p:cNvPr>
          <p:cNvSpPr/>
          <p:nvPr/>
        </p:nvSpPr>
        <p:spPr>
          <a:xfrm>
            <a:off x="171594" y="4524719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4BEB815-ACD1-45E5-9148-31A471B5B90F}"/>
              </a:ext>
            </a:extLst>
          </p:cNvPr>
          <p:cNvSpPr/>
          <p:nvPr/>
        </p:nvSpPr>
        <p:spPr>
          <a:xfrm>
            <a:off x="171594" y="4747256"/>
            <a:ext cx="211050" cy="175827"/>
          </a:xfrm>
          <a:custGeom>
            <a:avLst/>
            <a:gdLst>
              <a:gd name="connsiteX0" fmla="*/ 9347 w 281400"/>
              <a:gd name="connsiteY0" fmla="*/ 72571 h 234436"/>
              <a:gd name="connsiteX1" fmla="*/ 31118 w 281400"/>
              <a:gd name="connsiteY1" fmla="*/ 21771 h 234436"/>
              <a:gd name="connsiteX2" fmla="*/ 74661 w 281400"/>
              <a:gd name="connsiteY2" fmla="*/ 7257 h 234436"/>
              <a:gd name="connsiteX3" fmla="*/ 96432 w 281400"/>
              <a:gd name="connsiteY3" fmla="*/ 0 h 234436"/>
              <a:gd name="connsiteX4" fmla="*/ 132718 w 281400"/>
              <a:gd name="connsiteY4" fmla="*/ 7257 h 234436"/>
              <a:gd name="connsiteX5" fmla="*/ 89175 w 281400"/>
              <a:gd name="connsiteY5" fmla="*/ 130629 h 234436"/>
              <a:gd name="connsiteX6" fmla="*/ 45632 w 281400"/>
              <a:gd name="connsiteY6" fmla="*/ 166914 h 234436"/>
              <a:gd name="connsiteX7" fmla="*/ 45632 w 281400"/>
              <a:gd name="connsiteY7" fmla="*/ 232229 h 234436"/>
              <a:gd name="connsiteX8" fmla="*/ 74661 w 281400"/>
              <a:gd name="connsiteY8" fmla="*/ 224971 h 234436"/>
              <a:gd name="connsiteX9" fmla="*/ 118204 w 281400"/>
              <a:gd name="connsiteY9" fmla="*/ 137886 h 234436"/>
              <a:gd name="connsiteX10" fmla="*/ 154490 w 281400"/>
              <a:gd name="connsiteY10" fmla="*/ 94343 h 234436"/>
              <a:gd name="connsiteX11" fmla="*/ 234318 w 281400"/>
              <a:gd name="connsiteY11" fmla="*/ 79829 h 234436"/>
              <a:gd name="connsiteX12" fmla="*/ 263347 w 281400"/>
              <a:gd name="connsiteY12" fmla="*/ 87086 h 234436"/>
              <a:gd name="connsiteX13" fmla="*/ 241575 w 281400"/>
              <a:gd name="connsiteY13" fmla="*/ 152400 h 234436"/>
              <a:gd name="connsiteX14" fmla="*/ 212547 w 281400"/>
              <a:gd name="connsiteY14" fmla="*/ 188686 h 234436"/>
              <a:gd name="connsiteX15" fmla="*/ 234318 w 281400"/>
              <a:gd name="connsiteY15" fmla="*/ 203200 h 234436"/>
              <a:gd name="connsiteX16" fmla="*/ 277861 w 281400"/>
              <a:gd name="connsiteY16" fmla="*/ 166914 h 234436"/>
              <a:gd name="connsiteX17" fmla="*/ 248832 w 281400"/>
              <a:gd name="connsiteY17" fmla="*/ 65314 h 234436"/>
              <a:gd name="connsiteX18" fmla="*/ 198032 w 281400"/>
              <a:gd name="connsiteY18" fmla="*/ 72571 h 234436"/>
              <a:gd name="connsiteX19" fmla="*/ 190775 w 281400"/>
              <a:gd name="connsiteY19" fmla="*/ 101600 h 234436"/>
              <a:gd name="connsiteX20" fmla="*/ 183518 w 281400"/>
              <a:gd name="connsiteY20" fmla="*/ 195943 h 234436"/>
              <a:gd name="connsiteX21" fmla="*/ 139975 w 281400"/>
              <a:gd name="connsiteY21" fmla="*/ 217714 h 234436"/>
              <a:gd name="connsiteX22" fmla="*/ 125461 w 281400"/>
              <a:gd name="connsiteY22" fmla="*/ 87086 h 234436"/>
              <a:gd name="connsiteX23" fmla="*/ 183518 w 281400"/>
              <a:gd name="connsiteY23" fmla="*/ 58057 h 234436"/>
              <a:gd name="connsiteX24" fmla="*/ 205290 w 281400"/>
              <a:gd name="connsiteY24" fmla="*/ 50800 h 234436"/>
              <a:gd name="connsiteX25" fmla="*/ 198032 w 281400"/>
              <a:gd name="connsiteY25" fmla="*/ 21771 h 234436"/>
              <a:gd name="connsiteX26" fmla="*/ 96432 w 281400"/>
              <a:gd name="connsiteY26" fmla="*/ 50800 h 234436"/>
              <a:gd name="connsiteX27" fmla="*/ 89175 w 281400"/>
              <a:gd name="connsiteY27" fmla="*/ 72571 h 234436"/>
              <a:gd name="connsiteX28" fmla="*/ 52890 w 281400"/>
              <a:gd name="connsiteY28" fmla="*/ 101600 h 234436"/>
              <a:gd name="connsiteX29" fmla="*/ 38375 w 281400"/>
              <a:gd name="connsiteY29" fmla="*/ 116114 h 234436"/>
              <a:gd name="connsiteX30" fmla="*/ 31118 w 281400"/>
              <a:gd name="connsiteY30" fmla="*/ 94343 h 234436"/>
              <a:gd name="connsiteX31" fmla="*/ 52890 w 281400"/>
              <a:gd name="connsiteY31" fmla="*/ 21771 h 234436"/>
              <a:gd name="connsiteX32" fmla="*/ 118204 w 281400"/>
              <a:gd name="connsiteY32" fmla="*/ 14514 h 234436"/>
              <a:gd name="connsiteX33" fmla="*/ 227061 w 281400"/>
              <a:gd name="connsiteY33" fmla="*/ 21771 h 234436"/>
              <a:gd name="connsiteX34" fmla="*/ 241575 w 281400"/>
              <a:gd name="connsiteY34" fmla="*/ 65314 h 234436"/>
              <a:gd name="connsiteX35" fmla="*/ 234318 w 281400"/>
              <a:gd name="connsiteY35" fmla="*/ 152400 h 234436"/>
              <a:gd name="connsiteX36" fmla="*/ 212547 w 281400"/>
              <a:gd name="connsiteY36" fmla="*/ 166914 h 234436"/>
              <a:gd name="connsiteX37" fmla="*/ 118204 w 281400"/>
              <a:gd name="connsiteY37" fmla="*/ 159657 h 234436"/>
              <a:gd name="connsiteX38" fmla="*/ 89175 w 281400"/>
              <a:gd name="connsiteY38" fmla="*/ 123371 h 234436"/>
              <a:gd name="connsiteX39" fmla="*/ 67404 w 281400"/>
              <a:gd name="connsiteY39" fmla="*/ 108857 h 234436"/>
              <a:gd name="connsiteX40" fmla="*/ 52890 w 281400"/>
              <a:gd name="connsiteY40" fmla="*/ 130629 h 234436"/>
              <a:gd name="connsiteX41" fmla="*/ 154490 w 281400"/>
              <a:gd name="connsiteY41" fmla="*/ 188686 h 234436"/>
              <a:gd name="connsiteX42" fmla="*/ 169004 w 281400"/>
              <a:gd name="connsiteY42" fmla="*/ 174171 h 234436"/>
              <a:gd name="connsiteX43" fmla="*/ 198032 w 281400"/>
              <a:gd name="connsiteY43" fmla="*/ 130629 h 234436"/>
              <a:gd name="connsiteX44" fmla="*/ 190775 w 281400"/>
              <a:gd name="connsiteY44" fmla="*/ 94343 h 234436"/>
              <a:gd name="connsiteX45" fmla="*/ 169004 w 281400"/>
              <a:gd name="connsiteY45" fmla="*/ 87086 h 234436"/>
              <a:gd name="connsiteX46" fmla="*/ 9347 w 281400"/>
              <a:gd name="connsiteY46" fmla="*/ 72571 h 23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1400" h="234436">
                <a:moveTo>
                  <a:pt x="9347" y="72571"/>
                </a:moveTo>
                <a:cubicBezTo>
                  <a:pt x="-13634" y="61685"/>
                  <a:pt x="10465" y="32098"/>
                  <a:pt x="31118" y="21771"/>
                </a:cubicBezTo>
                <a:cubicBezTo>
                  <a:pt x="44802" y="14929"/>
                  <a:pt x="60147" y="12095"/>
                  <a:pt x="74661" y="7257"/>
                </a:cubicBezTo>
                <a:lnTo>
                  <a:pt x="96432" y="0"/>
                </a:lnTo>
                <a:cubicBezTo>
                  <a:pt x="108527" y="2419"/>
                  <a:pt x="129090" y="-4532"/>
                  <a:pt x="132718" y="7257"/>
                </a:cubicBezTo>
                <a:cubicBezTo>
                  <a:pt x="155178" y="80252"/>
                  <a:pt x="127774" y="92030"/>
                  <a:pt x="89175" y="130629"/>
                </a:cubicBezTo>
                <a:cubicBezTo>
                  <a:pt x="61237" y="158567"/>
                  <a:pt x="75943" y="146707"/>
                  <a:pt x="45632" y="166914"/>
                </a:cubicBezTo>
                <a:cubicBezTo>
                  <a:pt x="39255" y="186045"/>
                  <a:pt x="26474" y="213072"/>
                  <a:pt x="45632" y="232229"/>
                </a:cubicBezTo>
                <a:cubicBezTo>
                  <a:pt x="52685" y="239282"/>
                  <a:pt x="64985" y="227390"/>
                  <a:pt x="74661" y="224971"/>
                </a:cubicBezTo>
                <a:cubicBezTo>
                  <a:pt x="94692" y="164878"/>
                  <a:pt x="80688" y="194161"/>
                  <a:pt x="118204" y="137886"/>
                </a:cubicBezTo>
                <a:cubicBezTo>
                  <a:pt x="127454" y="124010"/>
                  <a:pt x="139443" y="102941"/>
                  <a:pt x="154490" y="94343"/>
                </a:cubicBezTo>
                <a:cubicBezTo>
                  <a:pt x="165896" y="87825"/>
                  <a:pt x="232326" y="80114"/>
                  <a:pt x="234318" y="79829"/>
                </a:cubicBezTo>
                <a:cubicBezTo>
                  <a:pt x="243994" y="82248"/>
                  <a:pt x="259845" y="77747"/>
                  <a:pt x="263347" y="87086"/>
                </a:cubicBezTo>
                <a:cubicBezTo>
                  <a:pt x="279669" y="130610"/>
                  <a:pt x="258367" y="131411"/>
                  <a:pt x="241575" y="152400"/>
                </a:cubicBezTo>
                <a:cubicBezTo>
                  <a:pt x="204945" y="198186"/>
                  <a:pt x="247601" y="153630"/>
                  <a:pt x="212547" y="188686"/>
                </a:cubicBezTo>
                <a:cubicBezTo>
                  <a:pt x="219804" y="193524"/>
                  <a:pt x="225596" y="203200"/>
                  <a:pt x="234318" y="203200"/>
                </a:cubicBezTo>
                <a:cubicBezTo>
                  <a:pt x="271922" y="203200"/>
                  <a:pt x="269882" y="190853"/>
                  <a:pt x="277861" y="166914"/>
                </a:cubicBezTo>
                <a:cubicBezTo>
                  <a:pt x="275482" y="135986"/>
                  <a:pt x="299201" y="65314"/>
                  <a:pt x="248832" y="65314"/>
                </a:cubicBezTo>
                <a:cubicBezTo>
                  <a:pt x="231727" y="65314"/>
                  <a:pt x="214965" y="70152"/>
                  <a:pt x="198032" y="72571"/>
                </a:cubicBezTo>
                <a:cubicBezTo>
                  <a:pt x="195613" y="82247"/>
                  <a:pt x="191940" y="91694"/>
                  <a:pt x="190775" y="101600"/>
                </a:cubicBezTo>
                <a:cubicBezTo>
                  <a:pt x="187090" y="132925"/>
                  <a:pt x="191645" y="165467"/>
                  <a:pt x="183518" y="195943"/>
                </a:cubicBezTo>
                <a:cubicBezTo>
                  <a:pt x="180773" y="206237"/>
                  <a:pt x="147751" y="215122"/>
                  <a:pt x="139975" y="217714"/>
                </a:cubicBezTo>
                <a:cubicBezTo>
                  <a:pt x="88569" y="183443"/>
                  <a:pt x="105958" y="204104"/>
                  <a:pt x="125461" y="87086"/>
                </a:cubicBezTo>
                <a:cubicBezTo>
                  <a:pt x="128441" y="69203"/>
                  <a:pt x="183463" y="58075"/>
                  <a:pt x="183518" y="58057"/>
                </a:cubicBezTo>
                <a:lnTo>
                  <a:pt x="205290" y="50800"/>
                </a:lnTo>
                <a:cubicBezTo>
                  <a:pt x="202871" y="41124"/>
                  <a:pt x="207751" y="24014"/>
                  <a:pt x="198032" y="21771"/>
                </a:cubicBezTo>
                <a:cubicBezTo>
                  <a:pt x="119638" y="3681"/>
                  <a:pt x="121901" y="12600"/>
                  <a:pt x="96432" y="50800"/>
                </a:cubicBezTo>
                <a:cubicBezTo>
                  <a:pt x="94013" y="58057"/>
                  <a:pt x="93111" y="66012"/>
                  <a:pt x="89175" y="72571"/>
                </a:cubicBezTo>
                <a:cubicBezTo>
                  <a:pt x="81087" y="86052"/>
                  <a:pt x="64302" y="92471"/>
                  <a:pt x="52890" y="101600"/>
                </a:cubicBezTo>
                <a:cubicBezTo>
                  <a:pt x="47547" y="105874"/>
                  <a:pt x="43213" y="111276"/>
                  <a:pt x="38375" y="116114"/>
                </a:cubicBezTo>
                <a:cubicBezTo>
                  <a:pt x="35956" y="108857"/>
                  <a:pt x="31118" y="101993"/>
                  <a:pt x="31118" y="94343"/>
                </a:cubicBezTo>
                <a:cubicBezTo>
                  <a:pt x="31118" y="90383"/>
                  <a:pt x="27428" y="28715"/>
                  <a:pt x="52890" y="21771"/>
                </a:cubicBezTo>
                <a:cubicBezTo>
                  <a:pt x="74023" y="16007"/>
                  <a:pt x="96433" y="16933"/>
                  <a:pt x="118204" y="14514"/>
                </a:cubicBezTo>
                <a:cubicBezTo>
                  <a:pt x="154490" y="16933"/>
                  <a:pt x="193434" y="7925"/>
                  <a:pt x="227061" y="21771"/>
                </a:cubicBezTo>
                <a:cubicBezTo>
                  <a:pt x="241208" y="27596"/>
                  <a:pt x="241575" y="65314"/>
                  <a:pt x="241575" y="65314"/>
                </a:cubicBezTo>
                <a:cubicBezTo>
                  <a:pt x="239156" y="94343"/>
                  <a:pt x="242320" y="124391"/>
                  <a:pt x="234318" y="152400"/>
                </a:cubicBezTo>
                <a:cubicBezTo>
                  <a:pt x="231922" y="160786"/>
                  <a:pt x="221252" y="166370"/>
                  <a:pt x="212547" y="166914"/>
                </a:cubicBezTo>
                <a:cubicBezTo>
                  <a:pt x="181068" y="168881"/>
                  <a:pt x="149652" y="162076"/>
                  <a:pt x="118204" y="159657"/>
                </a:cubicBezTo>
                <a:cubicBezTo>
                  <a:pt x="107427" y="143491"/>
                  <a:pt x="103948" y="135190"/>
                  <a:pt x="89175" y="123371"/>
                </a:cubicBezTo>
                <a:cubicBezTo>
                  <a:pt x="82364" y="117922"/>
                  <a:pt x="74661" y="113695"/>
                  <a:pt x="67404" y="108857"/>
                </a:cubicBezTo>
                <a:cubicBezTo>
                  <a:pt x="62566" y="116114"/>
                  <a:pt x="53614" y="121937"/>
                  <a:pt x="52890" y="130629"/>
                </a:cubicBezTo>
                <a:cubicBezTo>
                  <a:pt x="44714" y="228746"/>
                  <a:pt x="65543" y="195528"/>
                  <a:pt x="154490" y="188686"/>
                </a:cubicBezTo>
                <a:cubicBezTo>
                  <a:pt x="159328" y="183848"/>
                  <a:pt x="164899" y="179645"/>
                  <a:pt x="169004" y="174171"/>
                </a:cubicBezTo>
                <a:cubicBezTo>
                  <a:pt x="179470" y="160216"/>
                  <a:pt x="198032" y="130629"/>
                  <a:pt x="198032" y="130629"/>
                </a:cubicBezTo>
                <a:cubicBezTo>
                  <a:pt x="195613" y="118534"/>
                  <a:pt x="197617" y="104606"/>
                  <a:pt x="190775" y="94343"/>
                </a:cubicBezTo>
                <a:cubicBezTo>
                  <a:pt x="186532" y="87978"/>
                  <a:pt x="176644" y="87468"/>
                  <a:pt x="169004" y="87086"/>
                </a:cubicBezTo>
                <a:cubicBezTo>
                  <a:pt x="127931" y="85032"/>
                  <a:pt x="32328" y="83457"/>
                  <a:pt x="9347" y="72571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0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D50654-6D39-45F0-9891-B38A0BDF0551}"/>
              </a:ext>
            </a:extLst>
          </p:cNvPr>
          <p:cNvCxnSpPr>
            <a:cxnSpLocks/>
          </p:cNvCxnSpPr>
          <p:nvPr/>
        </p:nvCxnSpPr>
        <p:spPr>
          <a:xfrm>
            <a:off x="1597717" y="4889482"/>
            <a:ext cx="22697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CF1B732-7C79-4F87-9B7E-AC873090C53A}"/>
              </a:ext>
            </a:extLst>
          </p:cNvPr>
          <p:cNvCxnSpPr/>
          <p:nvPr/>
        </p:nvCxnSpPr>
        <p:spPr>
          <a:xfrm flipV="1">
            <a:off x="1670537" y="4780929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733804-7B3C-4D79-BB9A-B68C2C0A70B7}"/>
              </a:ext>
            </a:extLst>
          </p:cNvPr>
          <p:cNvCxnSpPr>
            <a:cxnSpLocks/>
          </p:cNvCxnSpPr>
          <p:nvPr/>
        </p:nvCxnSpPr>
        <p:spPr>
          <a:xfrm>
            <a:off x="1670537" y="4889482"/>
            <a:ext cx="149564" cy="10855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711083-36B6-4F02-A4D0-8EC7ADCB8099}"/>
              </a:ext>
            </a:extLst>
          </p:cNvPr>
          <p:cNvSpPr txBox="1"/>
          <p:nvPr/>
        </p:nvSpPr>
        <p:spPr>
          <a:xfrm>
            <a:off x="1823891" y="4231022"/>
            <a:ext cx="1410964" cy="786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Pod (von Deployment)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Pod (von </a:t>
            </a:r>
            <a:r>
              <a:rPr lang="en-US" sz="1050" dirty="0" err="1"/>
              <a:t>StatefulSet</a:t>
            </a:r>
            <a:r>
              <a:rPr lang="en-US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013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6837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EC84FB3-CA5E-4F87-8B79-3EB2FE51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823" y="2101273"/>
            <a:ext cx="3031118" cy="13162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"no"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dirty="0">
                <a:solidFill>
                  <a:srgbClr val="0000FF"/>
                </a:solidFill>
                <a:latin typeface="Consolas" panose="020B0609020204030204" pitchFamily="49" charset="0"/>
              </a:rPr>
              <a:t>123456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"month"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"2019-11"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"date"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"1. Dezember 2019"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"receiverUsername"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"max"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LID4096" altLang="LID4096" sz="1013" b="1" dirty="0">
                <a:solidFill>
                  <a:srgbClr val="660E7A"/>
                </a:solidFill>
                <a:latin typeface="Consolas" panose="020B0609020204030204" pitchFamily="49" charset="0"/>
              </a:rPr>
              <a:t>"receiver"</a:t>
            </a: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"Max Mustermann</a:t>
            </a:r>
            <a:r>
              <a:rPr lang="LID4096" altLang="LID4096" sz="1013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Eine Straße 2</a:t>
            </a:r>
            <a:r>
              <a:rPr lang="LID4096" altLang="LID4096" sz="1013" b="1" dirty="0">
                <a:solidFill>
                  <a:srgbClr val="000080"/>
                </a:solidFill>
                <a:latin typeface="Consolas" panose="020B0609020204030204" pitchFamily="49" charset="0"/>
              </a:rPr>
              <a:t>\n\n</a:t>
            </a:r>
            <a: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  <a:t>12345 Musterstadt"</a:t>
            </a:r>
            <a:br>
              <a:rPr lang="LID4096" altLang="LID4096" sz="1013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LID4096" altLang="LID4096" sz="1013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ID4096" altLang="LID4096" sz="3300" dirty="0"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A88ED7-FD15-4150-976D-58D658EDD9FC}"/>
              </a:ext>
            </a:extLst>
          </p:cNvPr>
          <p:cNvCxnSpPr/>
          <p:nvPr/>
        </p:nvCxnSpPr>
        <p:spPr>
          <a:xfrm>
            <a:off x="4005943" y="1747520"/>
            <a:ext cx="2227880" cy="6522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E98-AF5A-4741-80C9-69406D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Projekt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83207-AC05-4B02-9BEB-5F39D17280DA}"/>
              </a:ext>
            </a:extLst>
          </p:cNvPr>
          <p:cNvSpPr/>
          <p:nvPr/>
        </p:nvSpPr>
        <p:spPr>
          <a:xfrm>
            <a:off x="3166913" y="2399761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LID4096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0BAE-C93B-4430-BD54-4F4B60C626E2}"/>
              </a:ext>
            </a:extLst>
          </p:cNvPr>
          <p:cNvSpPr/>
          <p:nvPr/>
        </p:nvSpPr>
        <p:spPr>
          <a:xfrm>
            <a:off x="5110013" y="126801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LID4096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0D853-6FA7-4773-B4DF-22985A6139DB}"/>
              </a:ext>
            </a:extLst>
          </p:cNvPr>
          <p:cNvSpPr/>
          <p:nvPr/>
        </p:nvSpPr>
        <p:spPr>
          <a:xfrm>
            <a:off x="5110013" y="3531506"/>
            <a:ext cx="696270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LID4096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B4EF028-70FE-4B22-81B6-DE7034AAF092}"/>
              </a:ext>
            </a:extLst>
          </p:cNvPr>
          <p:cNvSpPr/>
          <p:nvPr/>
        </p:nvSpPr>
        <p:spPr>
          <a:xfrm>
            <a:off x="7053112" y="1268016"/>
            <a:ext cx="696270" cy="6995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B-DB</a:t>
            </a:r>
            <a:endParaRPr lang="LID4096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A5FD9-62CC-495A-866F-49276F812881}"/>
              </a:ext>
            </a:extLst>
          </p:cNvPr>
          <p:cNvCxnSpPr>
            <a:cxnSpLocks/>
          </p:cNvCxnSpPr>
          <p:nvPr/>
        </p:nvCxnSpPr>
        <p:spPr>
          <a:xfrm>
            <a:off x="2188028" y="2749519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4A8FB-0A81-42DF-915F-7AC26E52B8B2}"/>
              </a:ext>
            </a:extLst>
          </p:cNvPr>
          <p:cNvCxnSpPr>
            <a:cxnSpLocks/>
          </p:cNvCxnSpPr>
          <p:nvPr/>
        </p:nvCxnSpPr>
        <p:spPr>
          <a:xfrm flipV="1">
            <a:off x="4131128" y="1754823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6339-B6E2-4F10-8CDC-29010EA8D936}"/>
              </a:ext>
            </a:extLst>
          </p:cNvPr>
          <p:cNvCxnSpPr>
            <a:cxnSpLocks/>
          </p:cNvCxnSpPr>
          <p:nvPr/>
        </p:nvCxnSpPr>
        <p:spPr>
          <a:xfrm>
            <a:off x="6079671" y="1617774"/>
            <a:ext cx="71301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F83743-8498-4B05-A965-2762DA7C2672}"/>
              </a:ext>
            </a:extLst>
          </p:cNvPr>
          <p:cNvCxnSpPr>
            <a:cxnSpLocks/>
          </p:cNvCxnSpPr>
          <p:nvPr/>
        </p:nvCxnSpPr>
        <p:spPr>
          <a:xfrm>
            <a:off x="4131128" y="3315577"/>
            <a:ext cx="705496" cy="4254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375160-4B05-4719-9CBE-6D8AAD14A288}"/>
              </a:ext>
            </a:extLst>
          </p:cNvPr>
          <p:cNvSpPr txBox="1"/>
          <p:nvPr/>
        </p:nvSpPr>
        <p:spPr>
          <a:xfrm>
            <a:off x="422856" y="2101273"/>
            <a:ext cx="22268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</a:t>
            </a:r>
            <a:r>
              <a:rPr lang="en-US" sz="1013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sz="1013" dirty="0"/>
              <a:t>://.../v1/</a:t>
            </a:r>
            <a:r>
              <a:rPr lang="en-US" sz="1013" dirty="0" err="1"/>
              <a:t>bill?month</a:t>
            </a:r>
            <a:r>
              <a:rPr lang="en-US" sz="1013" dirty="0"/>
              <a:t>=2019-11</a:t>
            </a:r>
            <a:br>
              <a:rPr lang="en-US" sz="1013" dirty="0"/>
            </a:br>
            <a:r>
              <a:rPr lang="en-US" sz="1013" dirty="0"/>
              <a:t>	&amp;receiverUsername=max</a:t>
            </a:r>
            <a:endParaRPr lang="LID4096" sz="101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64B5D-094C-43EC-88D2-C3F1AA087443}"/>
              </a:ext>
            </a:extLst>
          </p:cNvPr>
          <p:cNvSpPr txBox="1"/>
          <p:nvPr/>
        </p:nvSpPr>
        <p:spPr>
          <a:xfrm>
            <a:off x="188417" y="2124356"/>
            <a:ext cx="23243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2400" dirty="0"/>
              <a:t>1.</a:t>
            </a:r>
            <a:endParaRPr lang="LID4096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0E5C0-416E-4FEE-BB58-91CB249E5FDD}"/>
              </a:ext>
            </a:extLst>
          </p:cNvPr>
          <p:cNvSpPr txBox="1"/>
          <p:nvPr/>
        </p:nvSpPr>
        <p:spPr>
          <a:xfrm>
            <a:off x="2291280" y="1187559"/>
            <a:ext cx="2222083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GET http://b/v1/bills?month=2019-11</a:t>
            </a:r>
            <a:br>
              <a:rPr lang="en-US" sz="1013" dirty="0"/>
            </a:br>
            <a:r>
              <a:rPr lang="en-US" sz="1013" dirty="0"/>
              <a:t>	&amp;</a:t>
            </a:r>
            <a:r>
              <a:rPr lang="en-US" sz="1013" dirty="0" err="1"/>
              <a:t>receiverUsername</a:t>
            </a:r>
            <a:r>
              <a:rPr lang="en-US" sz="1013" dirty="0"/>
              <a:t>=max</a:t>
            </a:r>
          </a:p>
          <a:p>
            <a:r>
              <a:rPr lang="en-US" sz="1013" b="1" dirty="0"/>
              <a:t>Response:</a:t>
            </a:r>
            <a:r>
              <a:rPr lang="en-US" sz="1013" dirty="0"/>
              <a:t> </a:t>
            </a:r>
            <a:r>
              <a:rPr lang="en-US" sz="1013" dirty="0" err="1"/>
              <a:t>Rechnungskopfdaten</a:t>
            </a:r>
            <a:endParaRPr lang="LID4096" sz="1013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243555-DF26-485D-8642-476E1414C20B}"/>
              </a:ext>
            </a:extLst>
          </p:cNvPr>
          <p:cNvSpPr txBox="1"/>
          <p:nvPr/>
        </p:nvSpPr>
        <p:spPr>
          <a:xfrm>
            <a:off x="2056840" y="1210642"/>
            <a:ext cx="2344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/>
              <a:t>2.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0755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4305</Words>
  <Application>Microsoft Office PowerPoint</Application>
  <PresentationFormat>On-screen Show (16:9)</PresentationFormat>
  <Paragraphs>939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Bahnschrift Condensed</vt:lpstr>
      <vt:lpstr>Calibri</vt:lpstr>
      <vt:lpstr>Calibri Light</vt:lpstr>
      <vt:lpstr>Consolas</vt:lpstr>
      <vt:lpstr>Office Theme</vt:lpstr>
      <vt:lpstr>Servicemesh: Istio</vt:lpstr>
      <vt:lpstr>PowerPoint Presentation</vt:lpstr>
      <vt:lpstr>Agenda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C: Beispiel-Request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Demo Projekt</vt:lpstr>
      <vt:lpstr>Agenda</vt:lpstr>
      <vt:lpstr>Agenda</vt:lpstr>
      <vt:lpstr>Demo Projekt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Istio: Sidecar Injection</vt:lpstr>
      <vt:lpstr>Istio</vt:lpstr>
      <vt:lpstr>Istio</vt:lpstr>
      <vt:lpstr>Istio</vt:lpstr>
      <vt:lpstr>Istio: Gateway</vt:lpstr>
      <vt:lpstr>Agenda</vt:lpstr>
      <vt:lpstr>Istio: mTLS</vt:lpstr>
      <vt:lpstr>Istio: mTLS</vt:lpstr>
      <vt:lpstr>Istio: mTLS</vt:lpstr>
      <vt:lpstr>Istio: mTLS</vt:lpstr>
      <vt:lpstr>Istio: mTLS</vt:lpstr>
      <vt:lpstr>Istio: mTLS</vt:lpstr>
      <vt:lpstr>Istio: mTLS</vt:lpstr>
      <vt:lpstr>Agenda</vt:lpstr>
      <vt:lpstr>Agenda</vt:lpstr>
      <vt:lpstr>Istio: ACL</vt:lpstr>
      <vt:lpstr>Istio: ACL</vt:lpstr>
      <vt:lpstr>Istio: ACL</vt:lpstr>
      <vt:lpstr>Istio: ACL</vt:lpstr>
      <vt:lpstr>Agenda</vt:lpstr>
      <vt:lpstr>Agenda</vt:lpstr>
      <vt:lpstr>Istio: Timeouts, Retries</vt:lpstr>
      <vt:lpstr>Istio: Timeouts, Retries</vt:lpstr>
      <vt:lpstr>Istio: Timeouts, Retries</vt:lpstr>
      <vt:lpstr>Istio: Timeouts, Retries</vt:lpstr>
      <vt:lpstr>Agenda</vt:lpstr>
      <vt:lpstr>Agenda</vt:lpstr>
      <vt:lpstr>Agenda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Istio: Traffic Management</vt:lpstr>
      <vt:lpstr>Agenda</vt:lpstr>
      <vt:lpstr>Agenda</vt:lpstr>
      <vt:lpstr>Agenda</vt:lpstr>
      <vt:lpstr>Istio: Fachwörter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Polley</dc:creator>
  <cp:lastModifiedBy>Tobias Polley</cp:lastModifiedBy>
  <cp:revision>43</cp:revision>
  <dcterms:created xsi:type="dcterms:W3CDTF">2020-01-02T16:40:48Z</dcterms:created>
  <dcterms:modified xsi:type="dcterms:W3CDTF">2020-01-07T15:16:36Z</dcterms:modified>
</cp:coreProperties>
</file>