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45BD-29E8-4F27-9C48-E54D0B2B3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B8A6-88F6-4A55-8DF8-EE69E25F5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C41E-F17A-49D3-A6A1-A3D0724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51D2-CD6E-42E8-A91A-AEA6DB70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9866-754A-4725-BAB2-DE54C620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A88-15EF-4DDA-A230-CF0BDD26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C72F3-7823-4AA0-8CD1-9672CE245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612D-9C73-44C9-ACD9-BD3119A9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983F-23E7-4A85-8351-80165961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67C5-FEBC-49EF-9F6E-BD155C65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7AB28-E2DC-4700-A740-1459689EF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0A28-95D7-4299-BB77-BBA2E261E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820C-021D-4164-8EB5-3042F149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DC8F-A83D-4BE1-B792-C1E269BC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F22A-AEF6-4EEB-B32C-E5D44D9C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3C1-FE89-48C8-BD4D-3A5CAC0D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0C7A-68EA-4189-95DF-4F642F1D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1291-2192-4084-8627-E09728EA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E33A-FCF7-477B-9E8C-D1D72B45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5A58-F286-4704-B4D3-48D05878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476E-4421-4D0A-955D-970AE0CB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EA25C-2F53-457D-970C-1450359F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B833-E0AF-49CD-AB1A-18DE3724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7851-0038-4D81-AF5F-6CB34E71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72F6-76A9-4789-812B-F71F04FD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D8CE-15C5-49FD-B9CB-14511414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768A-2776-4D84-BFC8-9C45DE7B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71ED-D569-4B0C-8FD0-3791FA02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1ED2-1876-43D3-A78F-C67CB80C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DBF3-2024-499F-A83D-5927116D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B583-E24B-450F-B873-6A5DA34D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5AE-BEE7-4F8F-8184-E615A6BF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A0F39-C503-4878-8D0F-90C6A0F7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270D-AE85-4D69-9401-0C46E810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36C57-C6FB-43B0-A5CD-32ED70628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637B8-A532-4A01-9E21-297BC795C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50CF3-F290-46DA-95E7-6717819F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82BF9-09FB-4242-A870-CE39EE0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3CA67-BF14-4EA0-A9C6-7ED3F33E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CE96-60D0-4371-AA1E-33A38B2B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A5C9-5B09-4C6D-9A52-92FAB99D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B1B52-1246-4A39-A02D-8FAA6EFA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1AA72-F18A-434C-82A5-316ECDE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8BEC5-783A-4B4E-80C1-A16E1829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D8CDE-E01F-4C7F-942F-4142B66F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6C63B-84FB-4363-9292-364DE693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DA1D-5EAF-4F9C-AAB1-334B5FA4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644F-A01E-4D9D-B87D-6D79882F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B36AF-2D54-4798-B688-5AA90B929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7502-9479-4647-892F-280FC0A9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7C7CF-0E50-4284-BBE8-68649014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6631-35B1-4356-AF3B-7067D660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B069-77EC-4261-A360-2DD1EE70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2D25B-D6C7-436F-9E3B-8167FDBED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5FD17-1B9F-479C-ACAF-287E4C53A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5BD0-FAD7-4628-8F9B-8BA70F39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49453-4DDD-450E-A256-F49986BE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087E-90EF-49E5-BA65-8E63073C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24C2C-BE47-47A7-9C4F-4A2853F7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BBDA-E023-4218-B2B4-DD9A5C81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1695-D30D-4482-9E32-47658276F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79CC-BD35-448B-81D8-F15FA671170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C6C2-965F-4A48-9542-498B96A60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6051-38E7-4D45-B855-D85984918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F0100-7651-4CB2-A99D-552B61DD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gen8/ProjectsAndHighlights/tree/master/LockingDbConcurrentUs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DD26-F5F6-448A-81F4-2602099E5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b="1" baseline="-25000" dirty="0"/>
              <a:t>Using Database locking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9080-6965-4EDD-B699-DB04F36F1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4675"/>
            <a:ext cx="9144000" cy="2143125"/>
          </a:xfrm>
        </p:spPr>
        <p:txBody>
          <a:bodyPr>
            <a:normAutofit/>
          </a:bodyPr>
          <a:lstStyle/>
          <a:p>
            <a:r>
              <a:rPr lang="en-US" sz="3600" b="1" baseline="-25000" dirty="0"/>
              <a:t>To control concurrent assignment of tasks following a long running query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A9FD1-0FD4-4D99-9AA5-919C946E5AF9}"/>
              </a:ext>
            </a:extLst>
          </p:cNvPr>
          <p:cNvSpPr txBox="1"/>
          <p:nvPr/>
        </p:nvSpPr>
        <p:spPr>
          <a:xfrm>
            <a:off x="1287262" y="5127386"/>
            <a:ext cx="973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Eugen </a:t>
            </a:r>
            <a:r>
              <a:rPr lang="en-US" dirty="0" err="1"/>
              <a:t>Burianov</a:t>
            </a:r>
            <a:endParaRPr lang="en-US" dirty="0"/>
          </a:p>
          <a:p>
            <a:r>
              <a:rPr lang="en-US" dirty="0">
                <a:hlinkClick r:id="rId2"/>
              </a:rPr>
              <a:t>https://github.com/eugen8/ProjectsAndHighlights/tree/master/LockingDbConcurrentUsers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7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3DFA-0489-4FB5-A3AD-09598A21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4E82-42C8-4DAF-A01E-B5A67DF7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request assignment of highest priority loans for one task from a list</a:t>
            </a:r>
          </a:p>
          <a:p>
            <a:r>
              <a:rPr lang="en-US" dirty="0"/>
              <a:t>The query checking the loans can run up to 30 seconds </a:t>
            </a:r>
          </a:p>
          <a:p>
            <a:r>
              <a:rPr lang="en-US" dirty="0"/>
              <a:t>Only one loan can be assigned to one task at any time</a:t>
            </a:r>
          </a:p>
          <a:p>
            <a:r>
              <a:rPr lang="en-US" b="1" dirty="0"/>
              <a:t>There is a high probability of concurrent access and duplicate assignment</a:t>
            </a:r>
          </a:p>
        </p:txBody>
      </p:sp>
    </p:spTree>
    <p:extLst>
      <p:ext uri="{BB962C8B-B14F-4D97-AF65-F5344CB8AC3E}">
        <p14:creationId xmlns:p14="http://schemas.microsoft.com/office/powerpoint/2010/main" val="113406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2285-020A-4A81-8139-56C7BB68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E6B4-70F4-4403-94BC-FD3DC710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Synchronization at JVM level – more difficult in a clustered environment</a:t>
            </a:r>
          </a:p>
          <a:p>
            <a:pPr lvl="1"/>
            <a:r>
              <a:rPr lang="en-US" dirty="0"/>
              <a:t>synchronize(</a:t>
            </a:r>
            <a:r>
              <a:rPr lang="en-US" dirty="0" err="1"/>
              <a:t>taskIdInt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run the query  &amp; cache results</a:t>
            </a:r>
          </a:p>
          <a:p>
            <a:pPr lvl="1"/>
            <a:r>
              <a:rPr lang="en-US" dirty="0"/>
              <a:t>assign the loans </a:t>
            </a:r>
          </a:p>
          <a:p>
            <a:pPr lvl="1"/>
            <a:r>
              <a:rPr lang="en-US" dirty="0"/>
              <a:t>unlock the object </a:t>
            </a:r>
          </a:p>
          <a:p>
            <a:pPr lvl="1"/>
            <a:r>
              <a:rPr lang="en-US" dirty="0"/>
              <a:t>Other threads will assign from cache until expired</a:t>
            </a:r>
          </a:p>
          <a:p>
            <a:pPr lvl="1"/>
            <a:r>
              <a:rPr lang="en-US" dirty="0"/>
              <a:t>ON Clustered environments it is more difficult to sync threads across nodes</a:t>
            </a:r>
          </a:p>
          <a:p>
            <a:pPr marL="0" indent="0">
              <a:buNone/>
            </a:pPr>
            <a:r>
              <a:rPr lang="en-US" b="1" dirty="0"/>
              <a:t>2) Use of database locking mechanism 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107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C051-A8B3-4BAD-93A2-A7A51571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9AA0-A7AE-4D2E-B1E9-FB1ED018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request for work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work_requested</a:t>
            </a:r>
            <a:r>
              <a:rPr lang="en-US" dirty="0">
                <a:latin typeface="Consolas" panose="020B0609020204030204" pitchFamily="49" charset="0"/>
              </a:rPr>
              <a:t> [requesting user id, task id, # of requested loans, # of actually assigned loans]</a:t>
            </a:r>
          </a:p>
          <a:p>
            <a:r>
              <a:rPr lang="en-US" dirty="0"/>
              <a:t>Run </a:t>
            </a:r>
            <a:r>
              <a:rPr lang="en-US" dirty="0">
                <a:latin typeface="Consolas" panose="020B0609020204030204" pitchFamily="49" charset="0"/>
              </a:rPr>
              <a:t>SELECT t.* from task t where </a:t>
            </a:r>
            <a:r>
              <a:rPr lang="en-US" dirty="0" err="1">
                <a:latin typeface="Consolas" panose="020B0609020204030204" pitchFamily="49" charset="0"/>
              </a:rPr>
              <a:t>t.task_id</a:t>
            </a:r>
            <a:r>
              <a:rPr lang="en-US" dirty="0">
                <a:latin typeface="Consolas" panose="020B0609020204030204" pitchFamily="49" charset="0"/>
              </a:rPr>
              <a:t>=:</a:t>
            </a:r>
            <a:r>
              <a:rPr lang="en-US" dirty="0" err="1">
                <a:latin typeface="Consolas" panose="020B0609020204030204" pitchFamily="49" charset="0"/>
              </a:rPr>
              <a:t>taskId</a:t>
            </a:r>
            <a:r>
              <a:rPr lang="en-US" dirty="0">
                <a:latin typeface="Consolas" panose="020B0609020204030204" pitchFamily="49" charset="0"/>
              </a:rPr>
              <a:t> for update skip locked</a:t>
            </a:r>
          </a:p>
          <a:p>
            <a:r>
              <a:rPr lang="en-US" dirty="0"/>
              <a:t>If rows available proceed with query, otherwise return busy flag and come back later</a:t>
            </a:r>
          </a:p>
          <a:p>
            <a:r>
              <a:rPr lang="en-US" dirty="0"/>
              <a:t> When list of loans available from heavy query – assign </a:t>
            </a:r>
            <a:r>
              <a:rPr lang="en-US" i="1" dirty="0"/>
              <a:t>work</a:t>
            </a:r>
            <a:r>
              <a:rPr lang="en-US" dirty="0"/>
              <a:t> to ALL users in </a:t>
            </a:r>
            <a:r>
              <a:rPr lang="en-US" i="1" dirty="0" err="1"/>
              <a:t>work_requested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req&gt;0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assigned=0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task_id</a:t>
            </a:r>
            <a:r>
              <a:rPr lang="en-US" dirty="0">
                <a:latin typeface="Consolas" panose="020B0609020204030204" pitchFamily="49" charset="0"/>
              </a:rPr>
              <a:t>=x</a:t>
            </a:r>
          </a:p>
        </p:txBody>
      </p:sp>
    </p:spTree>
    <p:extLst>
      <p:ext uri="{BB962C8B-B14F-4D97-AF65-F5344CB8AC3E}">
        <p14:creationId xmlns:p14="http://schemas.microsoft.com/office/powerpoint/2010/main" val="280110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E942-8F55-410E-9151-2B79D601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(part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7D8F-A6C7-4051-B324-38F8A884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returns to the user 1 with assigned loans</a:t>
            </a:r>
          </a:p>
          <a:p>
            <a:r>
              <a:rPr lang="en-US" dirty="0"/>
              <a:t>User 2 browser that received busy flag will request </a:t>
            </a:r>
            <a:r>
              <a:rPr lang="en-US" dirty="0" err="1"/>
              <a:t>retryWork</a:t>
            </a:r>
            <a:r>
              <a:rPr lang="en-US" dirty="0"/>
              <a:t> in a few seconds for a couple of times.</a:t>
            </a:r>
          </a:p>
          <a:p>
            <a:r>
              <a:rPr lang="en-US" dirty="0"/>
              <a:t>If </a:t>
            </a:r>
            <a:r>
              <a:rPr lang="en-US" dirty="0" err="1"/>
              <a:t>work_requested</a:t>
            </a:r>
            <a:r>
              <a:rPr lang="en-US" dirty="0"/>
              <a:t> for the user and task is complete (i.e. req=1, assign=1 or req=0, assign=0) return </a:t>
            </a:r>
            <a:r>
              <a:rPr lang="en-US" i="1" dirty="0"/>
              <a:t>work</a:t>
            </a:r>
            <a:r>
              <a:rPr lang="en-US" dirty="0"/>
              <a:t> items (from work table)</a:t>
            </a:r>
          </a:p>
          <a:p>
            <a:r>
              <a:rPr lang="en-US" dirty="0"/>
              <a:t>User 2 will stop seeing loading message and will see the work assignment result and the loans.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0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44FC-3773-4C24-8AC9-A59BE8F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D64A-09AB-44EF-9FE5-4F6465E9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Disposition: Complete, Return to queue, Return in 48 hours, Final. Recorded with work[</a:t>
            </a:r>
            <a:r>
              <a:rPr lang="en-US" dirty="0" err="1"/>
              <a:t>disposition_tmstp</a:t>
            </a:r>
            <a:r>
              <a:rPr lang="en-US" dirty="0"/>
              <a:t>, </a:t>
            </a:r>
            <a:r>
              <a:rPr lang="en-US" dirty="0" err="1"/>
              <a:t>available_tmstp</a:t>
            </a:r>
            <a:r>
              <a:rPr lang="en-US" dirty="0"/>
              <a:t>]</a:t>
            </a:r>
          </a:p>
          <a:p>
            <a:r>
              <a:rPr lang="en-US" dirty="0"/>
              <a:t>Building the heavy query from user selected criteria to a query persisted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58598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04602-EF7A-49A0-BF0D-D448A960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5" y="139507"/>
            <a:ext cx="9570128" cy="7103601"/>
          </a:xfrm>
        </p:spPr>
      </p:pic>
    </p:spTree>
    <p:extLst>
      <p:ext uri="{BB962C8B-B14F-4D97-AF65-F5344CB8AC3E}">
        <p14:creationId xmlns:p14="http://schemas.microsoft.com/office/powerpoint/2010/main" val="384164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5D6-9C63-4648-B0C6-D36B2726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B935-36F5-4FE8-B895-56852BC4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Heavyweight query was still a problem. Some improvement there could help, e.g. a longer lived cache of results from the heavy query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Using Database locking</vt:lpstr>
      <vt:lpstr>Problem</vt:lpstr>
      <vt:lpstr>Possible solutions</vt:lpstr>
      <vt:lpstr>Solution (part 1)</vt:lpstr>
      <vt:lpstr>Solution (part 2) </vt:lpstr>
      <vt:lpstr>Other interesting aspects</vt:lpstr>
      <vt:lpstr>PowerPoint Presentation</vt:lpstr>
      <vt:lpstr>Potential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Database locking</dc:title>
  <dc:creator>Eugen-hp</dc:creator>
  <cp:lastModifiedBy>Eugen-hp</cp:lastModifiedBy>
  <cp:revision>4</cp:revision>
  <dcterms:created xsi:type="dcterms:W3CDTF">2019-10-09T11:35:41Z</dcterms:created>
  <dcterms:modified xsi:type="dcterms:W3CDTF">2019-10-09T12:07:23Z</dcterms:modified>
</cp:coreProperties>
</file>