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63" r:id="rId3"/>
    <p:sldId id="259" r:id="rId4"/>
    <p:sldId id="267" r:id="rId5"/>
    <p:sldId id="270" r:id="rId6"/>
    <p:sldId id="264" r:id="rId7"/>
    <p:sldId id="268" r:id="rId8"/>
    <p:sldId id="272" r:id="rId9"/>
    <p:sldId id="275" r:id="rId10"/>
    <p:sldId id="265" r:id="rId11"/>
    <p:sldId id="269" r:id="rId12"/>
    <p:sldId id="273" r:id="rId13"/>
    <p:sldId id="266" r:id="rId14"/>
    <p:sldId id="271" r:id="rId15"/>
    <p:sldId id="274" r:id="rId16"/>
    <p:sldId id="278" r:id="rId17"/>
    <p:sldId id="279" r:id="rId18"/>
    <p:sldId id="277" r:id="rId19"/>
    <p:sldId id="276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CHOY Wen Jia" userId="f0093c6c-aad3-47c8-981f-e49faae5c851" providerId="ADAL" clId="{B65169D4-58A5-4377-916D-9049F8FD685F}"/>
    <pc:docChg chg="undo custSel addSld modSld sldOrd">
      <pc:chgData name="Eugene CHOY Wen Jia" userId="f0093c6c-aad3-47c8-981f-e49faae5c851" providerId="ADAL" clId="{B65169D4-58A5-4377-916D-9049F8FD685F}" dt="2018-03-30T10:49:47.921" v="385" actId="20577"/>
      <pc:docMkLst>
        <pc:docMk/>
      </pc:docMkLst>
      <pc:sldChg chg="modSp">
        <pc:chgData name="Eugene CHOY Wen Jia" userId="f0093c6c-aad3-47c8-981f-e49faae5c851" providerId="ADAL" clId="{B65169D4-58A5-4377-916D-9049F8FD685F}" dt="2018-03-30T10:49:47.921" v="385" actId="20577"/>
        <pc:sldMkLst>
          <pc:docMk/>
          <pc:sldMk cId="3129491093" sldId="261"/>
        </pc:sldMkLst>
        <pc:spChg chg="mod">
          <ac:chgData name="Eugene CHOY Wen Jia" userId="f0093c6c-aad3-47c8-981f-e49faae5c851" providerId="ADAL" clId="{B65169D4-58A5-4377-916D-9049F8FD685F}" dt="2018-03-30T10:49:47.921" v="385" actId="20577"/>
          <ac:spMkLst>
            <pc:docMk/>
            <pc:sldMk cId="3129491093" sldId="261"/>
            <ac:spMk id="2" creationId="{88A8A327-822B-4D99-81ED-CB23238E4D54}"/>
          </ac:spMkLst>
        </pc:spChg>
      </pc:sldChg>
      <pc:sldChg chg="addSp delSp modSp">
        <pc:chgData name="Eugene CHOY Wen Jia" userId="f0093c6c-aad3-47c8-981f-e49faae5c851" providerId="ADAL" clId="{B65169D4-58A5-4377-916D-9049F8FD685F}" dt="2018-03-30T10:32:02.066" v="362" actId="1076"/>
        <pc:sldMkLst>
          <pc:docMk/>
          <pc:sldMk cId="1763506197" sldId="276"/>
        </pc:sldMkLst>
        <pc:spChg chg="add mod">
          <ac:chgData name="Eugene CHOY Wen Jia" userId="f0093c6c-aad3-47c8-981f-e49faae5c851" providerId="ADAL" clId="{B65169D4-58A5-4377-916D-9049F8FD685F}" dt="2018-03-30T10:29:23.410" v="358" actId="1076"/>
          <ac:spMkLst>
            <pc:docMk/>
            <pc:sldMk cId="1763506197" sldId="276"/>
            <ac:spMk id="2" creationId="{92FEA579-8D88-40C4-834F-21E8DFFC029C}"/>
          </ac:spMkLst>
        </pc:spChg>
        <pc:spChg chg="del mod">
          <ac:chgData name="Eugene CHOY Wen Jia" userId="f0093c6c-aad3-47c8-981f-e49faae5c851" providerId="ADAL" clId="{B65169D4-58A5-4377-916D-9049F8FD685F}" dt="2018-03-30T10:23:58.037" v="177" actId="1076"/>
          <ac:spMkLst>
            <pc:docMk/>
            <pc:sldMk cId="1763506197" sldId="276"/>
            <ac:spMk id="5" creationId="{612B5993-4415-41FC-BB77-1979082721DC}"/>
          </ac:spMkLst>
        </pc:spChg>
        <pc:spChg chg="add del mod">
          <ac:chgData name="Eugene CHOY Wen Jia" userId="f0093c6c-aad3-47c8-981f-e49faae5c851" providerId="ADAL" clId="{B65169D4-58A5-4377-916D-9049F8FD685F}" dt="2018-03-30T10:27:56.292" v="193" actId="478"/>
          <ac:spMkLst>
            <pc:docMk/>
            <pc:sldMk cId="1763506197" sldId="276"/>
            <ac:spMk id="7" creationId="{DB4ACA99-0E4A-454D-84E1-33C38A961229}"/>
          </ac:spMkLst>
        </pc:spChg>
        <pc:spChg chg="add mod">
          <ac:chgData name="Eugene CHOY Wen Jia" userId="f0093c6c-aad3-47c8-981f-e49faae5c851" providerId="ADAL" clId="{B65169D4-58A5-4377-916D-9049F8FD685F}" dt="2018-03-30T10:29:23.410" v="358" actId="1076"/>
          <ac:spMkLst>
            <pc:docMk/>
            <pc:sldMk cId="1763506197" sldId="276"/>
            <ac:spMk id="9" creationId="{AA6DA0A2-BD2E-414B-9D82-E1A7CB0E0F71}"/>
          </ac:spMkLst>
        </pc:spChg>
        <pc:spChg chg="add mod">
          <ac:chgData name="Eugene CHOY Wen Jia" userId="f0093c6c-aad3-47c8-981f-e49faae5c851" providerId="ADAL" clId="{B65169D4-58A5-4377-916D-9049F8FD685F}" dt="2018-03-30T10:29:23.410" v="358" actId="1076"/>
          <ac:spMkLst>
            <pc:docMk/>
            <pc:sldMk cId="1763506197" sldId="276"/>
            <ac:spMk id="10" creationId="{BD91DEE8-58ED-4D41-AB72-2E59ACED9529}"/>
          </ac:spMkLst>
        </pc:spChg>
        <pc:spChg chg="add mod">
          <ac:chgData name="Eugene CHOY Wen Jia" userId="f0093c6c-aad3-47c8-981f-e49faae5c851" providerId="ADAL" clId="{B65169D4-58A5-4377-916D-9049F8FD685F}" dt="2018-03-30T10:29:23.410" v="358" actId="1076"/>
          <ac:spMkLst>
            <pc:docMk/>
            <pc:sldMk cId="1763506197" sldId="276"/>
            <ac:spMk id="11" creationId="{C9E731CC-F9DC-47AD-8498-10B6685FCF0F}"/>
          </ac:spMkLst>
        </pc:spChg>
        <pc:picChg chg="add del mod">
          <ac:chgData name="Eugene CHOY Wen Jia" userId="f0093c6c-aad3-47c8-981f-e49faae5c851" providerId="ADAL" clId="{B65169D4-58A5-4377-916D-9049F8FD685F}" dt="2018-03-30T10:27:36.356" v="186" actId="478"/>
          <ac:picMkLst>
            <pc:docMk/>
            <pc:sldMk cId="1763506197" sldId="276"/>
            <ac:picMk id="6" creationId="{ECB926F0-FA6C-4C5C-AEB3-BB48EBCF82E1}"/>
          </ac:picMkLst>
        </pc:picChg>
        <pc:picChg chg="add mod ord">
          <ac:chgData name="Eugene CHOY Wen Jia" userId="f0093c6c-aad3-47c8-981f-e49faae5c851" providerId="ADAL" clId="{B65169D4-58A5-4377-916D-9049F8FD685F}" dt="2018-03-30T10:29:23.410" v="358" actId="1076"/>
          <ac:picMkLst>
            <pc:docMk/>
            <pc:sldMk cId="1763506197" sldId="276"/>
            <ac:picMk id="8" creationId="{9D706A57-5873-46B6-AFEE-66A3B0213655}"/>
          </ac:picMkLst>
        </pc:picChg>
        <pc:picChg chg="add mod">
          <ac:chgData name="Eugene CHOY Wen Jia" userId="f0093c6c-aad3-47c8-981f-e49faae5c851" providerId="ADAL" clId="{B65169D4-58A5-4377-916D-9049F8FD685F}" dt="2018-03-30T10:32:02.066" v="362" actId="1076"/>
          <ac:picMkLst>
            <pc:docMk/>
            <pc:sldMk cId="1763506197" sldId="276"/>
            <ac:picMk id="12" creationId="{8321173F-7477-48E9-98C9-6AF6E0C18900}"/>
          </ac:picMkLst>
        </pc:picChg>
      </pc:sldChg>
      <pc:sldChg chg="addSp delSp modSp ord">
        <pc:chgData name="Eugene CHOY Wen Jia" userId="f0093c6c-aad3-47c8-981f-e49faae5c851" providerId="ADAL" clId="{B65169D4-58A5-4377-916D-9049F8FD685F}" dt="2018-03-30T10:32:40.240" v="366" actId="1076"/>
        <pc:sldMkLst>
          <pc:docMk/>
          <pc:sldMk cId="518247939" sldId="277"/>
        </pc:sldMkLst>
        <pc:spChg chg="del">
          <ac:chgData name="Eugene CHOY Wen Jia" userId="f0093c6c-aad3-47c8-981f-e49faae5c851" providerId="ADAL" clId="{B65169D4-58A5-4377-916D-9049F8FD685F}" dt="2018-03-30T09:15:26.690" v="121" actId="478"/>
          <ac:spMkLst>
            <pc:docMk/>
            <pc:sldMk cId="518247939" sldId="277"/>
            <ac:spMk id="3" creationId="{4693C19A-DDF9-438D-A19B-4B14DD418721}"/>
          </ac:spMkLst>
        </pc:spChg>
        <pc:spChg chg="add mod">
          <ac:chgData name="Eugene CHOY Wen Jia" userId="f0093c6c-aad3-47c8-981f-e49faae5c851" providerId="ADAL" clId="{B65169D4-58A5-4377-916D-9049F8FD685F}" dt="2018-03-30T10:06:58.700" v="150" actId="208"/>
          <ac:spMkLst>
            <pc:docMk/>
            <pc:sldMk cId="518247939" sldId="277"/>
            <ac:spMk id="5" creationId="{688C200C-E783-43DC-8E9F-644944934EAF}"/>
          </ac:spMkLst>
        </pc:spChg>
        <pc:spChg chg="add del">
          <ac:chgData name="Eugene CHOY Wen Jia" userId="f0093c6c-aad3-47c8-981f-e49faae5c851" providerId="ADAL" clId="{B65169D4-58A5-4377-916D-9049F8FD685F}" dt="2018-03-30T10:05:53.168" v="137" actId="1076"/>
          <ac:spMkLst>
            <pc:docMk/>
            <pc:sldMk cId="518247939" sldId="277"/>
            <ac:spMk id="7" creationId="{0B1068C0-973E-4865-B179-4A5D7EE1F357}"/>
          </ac:spMkLst>
        </pc:spChg>
        <pc:spChg chg="add mod">
          <ac:chgData name="Eugene CHOY Wen Jia" userId="f0093c6c-aad3-47c8-981f-e49faae5c851" providerId="ADAL" clId="{B65169D4-58A5-4377-916D-9049F8FD685F}" dt="2018-03-30T10:06:58.700" v="150" actId="208"/>
          <ac:spMkLst>
            <pc:docMk/>
            <pc:sldMk cId="518247939" sldId="277"/>
            <ac:spMk id="8" creationId="{092F31A1-2CA8-469B-A6F0-B099C3D200F2}"/>
          </ac:spMkLst>
        </pc:spChg>
        <pc:spChg chg="add mod">
          <ac:chgData name="Eugene CHOY Wen Jia" userId="f0093c6c-aad3-47c8-981f-e49faae5c851" providerId="ADAL" clId="{B65169D4-58A5-4377-916D-9049F8FD685F}" dt="2018-03-30T10:07:53.442" v="175" actId="1076"/>
          <ac:spMkLst>
            <pc:docMk/>
            <pc:sldMk cId="518247939" sldId="277"/>
            <ac:spMk id="11" creationId="{8747C52C-D856-4D35-B65C-39137DBC57FC}"/>
          </ac:spMkLst>
        </pc:spChg>
        <pc:spChg chg="add mod">
          <ac:chgData name="Eugene CHOY Wen Jia" userId="f0093c6c-aad3-47c8-981f-e49faae5c851" providerId="ADAL" clId="{B65169D4-58A5-4377-916D-9049F8FD685F}" dt="2018-03-30T10:32:40.240" v="366" actId="1076"/>
          <ac:spMkLst>
            <pc:docMk/>
            <pc:sldMk cId="518247939" sldId="277"/>
            <ac:spMk id="12" creationId="{9BAD48DA-6D6F-4549-9A9F-A98C2C9FE73C}"/>
          </ac:spMkLst>
        </pc:spChg>
        <pc:spChg chg="add mod">
          <ac:chgData name="Eugene CHOY Wen Jia" userId="f0093c6c-aad3-47c8-981f-e49faae5c851" providerId="ADAL" clId="{B65169D4-58A5-4377-916D-9049F8FD685F}" dt="2018-03-30T10:32:32.971" v="365" actId="1076"/>
          <ac:spMkLst>
            <pc:docMk/>
            <pc:sldMk cId="518247939" sldId="277"/>
            <ac:spMk id="13" creationId="{2B48658C-50F3-4528-89FC-C2BB0AD6A630}"/>
          </ac:spMkLst>
        </pc:spChg>
        <pc:picChg chg="add mod modCrop">
          <ac:chgData name="Eugene CHOY Wen Jia" userId="f0093c6c-aad3-47c8-981f-e49faae5c851" providerId="ADAL" clId="{B65169D4-58A5-4377-916D-9049F8FD685F}" dt="2018-03-30T10:06:58.700" v="150" actId="208"/>
          <ac:picMkLst>
            <pc:docMk/>
            <pc:sldMk cId="518247939" sldId="277"/>
            <ac:picMk id="4" creationId="{0C25F157-AD76-4E14-8B68-DDF5966A4CC9}"/>
          </ac:picMkLst>
        </pc:picChg>
        <pc:picChg chg="add mod">
          <ac:chgData name="Eugene CHOY Wen Jia" userId="f0093c6c-aad3-47c8-981f-e49faae5c851" providerId="ADAL" clId="{B65169D4-58A5-4377-916D-9049F8FD685F}" dt="2018-03-30T10:02:33.451" v="133" actId="14100"/>
          <ac:picMkLst>
            <pc:docMk/>
            <pc:sldMk cId="518247939" sldId="277"/>
            <ac:picMk id="6" creationId="{E07969B6-E179-46E8-A084-CD28D721C64A}"/>
          </ac:picMkLst>
        </pc:picChg>
        <pc:cxnChg chg="add mod">
          <ac:chgData name="Eugene CHOY Wen Jia" userId="f0093c6c-aad3-47c8-981f-e49faae5c851" providerId="ADAL" clId="{B65169D4-58A5-4377-916D-9049F8FD685F}" dt="2018-03-30T10:07:10.445" v="151" actId="208"/>
          <ac:cxnSpMkLst>
            <pc:docMk/>
            <pc:sldMk cId="518247939" sldId="277"/>
            <ac:cxnSpMk id="10" creationId="{EE47AE5A-04DA-493A-9F4A-0F9B12606223}"/>
          </ac:cxnSpMkLst>
        </pc:cxnChg>
      </pc:sldChg>
      <pc:sldChg chg="addSp delSp modSp add ord">
        <pc:chgData name="Eugene CHOY Wen Jia" userId="f0093c6c-aad3-47c8-981f-e49faae5c851" providerId="ADAL" clId="{B65169D4-58A5-4377-916D-9049F8FD685F}" dt="2018-03-30T09:10:14.083" v="68" actId="14100"/>
        <pc:sldMkLst>
          <pc:docMk/>
          <pc:sldMk cId="2088767261" sldId="278"/>
        </pc:sldMkLst>
        <pc:spChg chg="mod">
          <ac:chgData name="Eugene CHOY Wen Jia" userId="f0093c6c-aad3-47c8-981f-e49faae5c851" providerId="ADAL" clId="{B65169D4-58A5-4377-916D-9049F8FD685F}" dt="2018-03-30T09:05:14.311" v="8" actId="20577"/>
          <ac:spMkLst>
            <pc:docMk/>
            <pc:sldMk cId="2088767261" sldId="278"/>
            <ac:spMk id="2" creationId="{37FD307A-8AC0-4F40-A76C-38FD37BF20F8}"/>
          </ac:spMkLst>
        </pc:spChg>
        <pc:spChg chg="del">
          <ac:chgData name="Eugene CHOY Wen Jia" userId="f0093c6c-aad3-47c8-981f-e49faae5c851" providerId="ADAL" clId="{B65169D4-58A5-4377-916D-9049F8FD685F}" dt="2018-03-30T09:05:31.173" v="10" actId="478"/>
          <ac:spMkLst>
            <pc:docMk/>
            <pc:sldMk cId="2088767261" sldId="278"/>
            <ac:spMk id="3" creationId="{B0E596CC-AB04-4A2D-8C89-5BD27D6EB3DC}"/>
          </ac:spMkLst>
        </pc:spChg>
        <pc:spChg chg="add mod">
          <ac:chgData name="Eugene CHOY Wen Jia" userId="f0093c6c-aad3-47c8-981f-e49faae5c851" providerId="ADAL" clId="{B65169D4-58A5-4377-916D-9049F8FD685F}" dt="2018-03-30T09:08:25.407" v="46" actId="1076"/>
          <ac:spMkLst>
            <pc:docMk/>
            <pc:sldMk cId="2088767261" sldId="278"/>
            <ac:spMk id="5" creationId="{69F56EFE-EEA8-4B4D-972A-5BB8CBD33647}"/>
          </ac:spMkLst>
        </pc:spChg>
        <pc:spChg chg="add mod">
          <ac:chgData name="Eugene CHOY Wen Jia" userId="f0093c6c-aad3-47c8-981f-e49faae5c851" providerId="ADAL" clId="{B65169D4-58A5-4377-916D-9049F8FD685F}" dt="2018-03-30T09:10:06.704" v="67" actId="14100"/>
          <ac:spMkLst>
            <pc:docMk/>
            <pc:sldMk cId="2088767261" sldId="278"/>
            <ac:spMk id="6" creationId="{0B0FBA32-A551-4806-AB2D-D921D433BFD0}"/>
          </ac:spMkLst>
        </pc:spChg>
        <pc:spChg chg="add mod">
          <ac:chgData name="Eugene CHOY Wen Jia" userId="f0093c6c-aad3-47c8-981f-e49faae5c851" providerId="ADAL" clId="{B65169D4-58A5-4377-916D-9049F8FD685F}" dt="2018-03-30T09:10:14.083" v="68" actId="14100"/>
          <ac:spMkLst>
            <pc:docMk/>
            <pc:sldMk cId="2088767261" sldId="278"/>
            <ac:spMk id="8" creationId="{7FB6F554-892D-4400-8A2F-C40A04CA04FB}"/>
          </ac:spMkLst>
        </pc:spChg>
        <pc:spChg chg="add mod">
          <ac:chgData name="Eugene CHOY Wen Jia" userId="f0093c6c-aad3-47c8-981f-e49faae5c851" providerId="ADAL" clId="{B65169D4-58A5-4377-916D-9049F8FD685F}" dt="2018-03-30T09:09:57.877" v="66" actId="1076"/>
          <ac:spMkLst>
            <pc:docMk/>
            <pc:sldMk cId="2088767261" sldId="278"/>
            <ac:spMk id="9" creationId="{09987B6F-467F-4ECB-AE35-C3BD65DC41EB}"/>
          </ac:spMkLst>
        </pc:spChg>
        <pc:picChg chg="add mod modCrop">
          <ac:chgData name="Eugene CHOY Wen Jia" userId="f0093c6c-aad3-47c8-981f-e49faae5c851" providerId="ADAL" clId="{B65169D4-58A5-4377-916D-9049F8FD685F}" dt="2018-03-30T09:05:43.348" v="13" actId="732"/>
          <ac:picMkLst>
            <pc:docMk/>
            <pc:sldMk cId="2088767261" sldId="278"/>
            <ac:picMk id="4" creationId="{F6882C4E-75FC-4579-96FD-436239B98627}"/>
          </ac:picMkLst>
        </pc:picChg>
        <pc:picChg chg="add mod modCrop">
          <ac:chgData name="Eugene CHOY Wen Jia" userId="f0093c6c-aad3-47c8-981f-e49faae5c851" providerId="ADAL" clId="{B65169D4-58A5-4377-916D-9049F8FD685F}" dt="2018-03-30T09:08:36.461" v="47" actId="732"/>
          <ac:picMkLst>
            <pc:docMk/>
            <pc:sldMk cId="2088767261" sldId="278"/>
            <ac:picMk id="7" creationId="{EE15B64E-081E-4C23-B762-3EB354DE8CB8}"/>
          </ac:picMkLst>
        </pc:picChg>
      </pc:sldChg>
      <pc:sldChg chg="addSp delSp modSp add">
        <pc:chgData name="Eugene CHOY Wen Jia" userId="f0093c6c-aad3-47c8-981f-e49faae5c851" providerId="ADAL" clId="{B65169D4-58A5-4377-916D-9049F8FD685F}" dt="2018-03-30T09:14:58.648" v="119" actId="1076"/>
        <pc:sldMkLst>
          <pc:docMk/>
          <pc:sldMk cId="4267558421" sldId="279"/>
        </pc:sldMkLst>
        <pc:spChg chg="del">
          <ac:chgData name="Eugene CHOY Wen Jia" userId="f0093c6c-aad3-47c8-981f-e49faae5c851" providerId="ADAL" clId="{B65169D4-58A5-4377-916D-9049F8FD685F}" dt="2018-03-30T09:11:57.501" v="72" actId="478"/>
          <ac:spMkLst>
            <pc:docMk/>
            <pc:sldMk cId="4267558421" sldId="279"/>
            <ac:spMk id="5" creationId="{69F56EFE-EEA8-4B4D-972A-5BB8CBD33647}"/>
          </ac:spMkLst>
        </pc:spChg>
        <pc:spChg chg="del">
          <ac:chgData name="Eugene CHOY Wen Jia" userId="f0093c6c-aad3-47c8-981f-e49faae5c851" providerId="ADAL" clId="{B65169D4-58A5-4377-916D-9049F8FD685F}" dt="2018-03-30T09:11:57.501" v="72" actId="478"/>
          <ac:spMkLst>
            <pc:docMk/>
            <pc:sldMk cId="4267558421" sldId="279"/>
            <ac:spMk id="6" creationId="{0B0FBA32-A551-4806-AB2D-D921D433BFD0}"/>
          </ac:spMkLst>
        </pc:spChg>
        <pc:spChg chg="del">
          <ac:chgData name="Eugene CHOY Wen Jia" userId="f0093c6c-aad3-47c8-981f-e49faae5c851" providerId="ADAL" clId="{B65169D4-58A5-4377-916D-9049F8FD685F}" dt="2018-03-30T09:13:58.738" v="97" actId="478"/>
          <ac:spMkLst>
            <pc:docMk/>
            <pc:sldMk cId="4267558421" sldId="279"/>
            <ac:spMk id="8" creationId="{7FB6F554-892D-4400-8A2F-C40A04CA04FB}"/>
          </ac:spMkLst>
        </pc:spChg>
        <pc:spChg chg="mod">
          <ac:chgData name="Eugene CHOY Wen Jia" userId="f0093c6c-aad3-47c8-981f-e49faae5c851" providerId="ADAL" clId="{B65169D4-58A5-4377-916D-9049F8FD685F}" dt="2018-03-30T09:12:26.876" v="89" actId="1076"/>
          <ac:spMkLst>
            <pc:docMk/>
            <pc:sldMk cId="4267558421" sldId="279"/>
            <ac:spMk id="9" creationId="{09987B6F-467F-4ECB-AE35-C3BD65DC41EB}"/>
          </ac:spMkLst>
        </pc:spChg>
        <pc:spChg chg="add mod">
          <ac:chgData name="Eugene CHOY Wen Jia" userId="f0093c6c-aad3-47c8-981f-e49faae5c851" providerId="ADAL" clId="{B65169D4-58A5-4377-916D-9049F8FD685F}" dt="2018-03-30T09:12:53.828" v="96" actId="14100"/>
          <ac:spMkLst>
            <pc:docMk/>
            <pc:sldMk cId="4267558421" sldId="279"/>
            <ac:spMk id="11" creationId="{4E158C6D-14E6-4678-8F20-291AE2B06ECB}"/>
          </ac:spMkLst>
        </pc:spChg>
        <pc:spChg chg="add mod">
          <ac:chgData name="Eugene CHOY Wen Jia" userId="f0093c6c-aad3-47c8-981f-e49faae5c851" providerId="ADAL" clId="{B65169D4-58A5-4377-916D-9049F8FD685F}" dt="2018-03-30T09:14:22.873" v="108" actId="20577"/>
          <ac:spMkLst>
            <pc:docMk/>
            <pc:sldMk cId="4267558421" sldId="279"/>
            <ac:spMk id="13" creationId="{195F7C3C-093E-45EB-909E-489CE6FFC402}"/>
          </ac:spMkLst>
        </pc:spChg>
        <pc:spChg chg="add mod">
          <ac:chgData name="Eugene CHOY Wen Jia" userId="f0093c6c-aad3-47c8-981f-e49faae5c851" providerId="ADAL" clId="{B65169D4-58A5-4377-916D-9049F8FD685F}" dt="2018-03-30T09:14:58.648" v="119" actId="1076"/>
          <ac:spMkLst>
            <pc:docMk/>
            <pc:sldMk cId="4267558421" sldId="279"/>
            <ac:spMk id="14" creationId="{6109AFCB-0F14-4A8D-A5EB-0AABBB587842}"/>
          </ac:spMkLst>
        </pc:spChg>
        <pc:picChg chg="del">
          <ac:chgData name="Eugene CHOY Wen Jia" userId="f0093c6c-aad3-47c8-981f-e49faae5c851" providerId="ADAL" clId="{B65169D4-58A5-4377-916D-9049F8FD685F}" dt="2018-03-30T09:11:57.501" v="72" actId="478"/>
          <ac:picMkLst>
            <pc:docMk/>
            <pc:sldMk cId="4267558421" sldId="279"/>
            <ac:picMk id="4" creationId="{F6882C4E-75FC-4579-96FD-436239B98627}"/>
          </ac:picMkLst>
        </pc:picChg>
        <pc:picChg chg="add del">
          <ac:chgData name="Eugene CHOY Wen Jia" userId="f0093c6c-aad3-47c8-981f-e49faae5c851" providerId="ADAL" clId="{B65169D4-58A5-4377-916D-9049F8FD685F}" dt="2018-03-30T09:12:06.917" v="75" actId="478"/>
          <ac:picMkLst>
            <pc:docMk/>
            <pc:sldMk cId="4267558421" sldId="279"/>
            <ac:picMk id="7" creationId="{EE15B64E-081E-4C23-B762-3EB354DE8CB8}"/>
          </ac:picMkLst>
        </pc:picChg>
        <pc:picChg chg="add mod">
          <ac:chgData name="Eugene CHOY Wen Jia" userId="f0093c6c-aad3-47c8-981f-e49faae5c851" providerId="ADAL" clId="{B65169D4-58A5-4377-916D-9049F8FD685F}" dt="2018-03-30T09:12:04.531" v="74" actId="1076"/>
          <ac:picMkLst>
            <pc:docMk/>
            <pc:sldMk cId="4267558421" sldId="279"/>
            <ac:picMk id="10" creationId="{AED48D7C-AFFA-4DD1-BB39-FBA01AF56AC3}"/>
          </ac:picMkLst>
        </pc:picChg>
        <pc:picChg chg="add mod">
          <ac:chgData name="Eugene CHOY Wen Jia" userId="f0093c6c-aad3-47c8-981f-e49faae5c851" providerId="ADAL" clId="{B65169D4-58A5-4377-916D-9049F8FD685F}" dt="2018-03-30T09:14:08.218" v="99" actId="1076"/>
          <ac:picMkLst>
            <pc:docMk/>
            <pc:sldMk cId="4267558421" sldId="279"/>
            <ac:picMk id="12" creationId="{9EB3F8CA-A722-4976-A15D-221B9C25224E}"/>
          </ac:picMkLst>
        </pc:picChg>
      </pc:sldChg>
    </pc:docChg>
  </pc:docChgLst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30T07:15:40.962" v="1416" actId="20577"/>
      <pc:docMkLst>
        <pc:docMk/>
      </pc:docMkLst>
      <pc:sldChg chg="addSp delSp modSp add ord setBg">
        <pc:chgData name=" " userId="f0093c6c-aad3-47c8-981f-e49faae5c851" providerId="ADAL" clId="{3552CE5B-0803-49BD-A011-F4C75B92F40C}" dt="2018-03-27T00:38:41.445" v="1344" actId="20577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 actId="20577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addSp modSp add setBg">
        <pc:chgData name=" " userId="f0093c6c-aad3-47c8-981f-e49faae5c851" providerId="ADAL" clId="{3552CE5B-0803-49BD-A011-F4C75B92F40C}" dt="2018-03-30T07:10:28.569" v="1348" actId="1582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add mod">
          <ac:chgData name=" " userId="f0093c6c-aad3-47c8-981f-e49faae5c851" providerId="ADAL" clId="{3552CE5B-0803-49BD-A011-F4C75B92F40C}" dt="2018-03-30T07:10:28.569" v="1348" actId="1582"/>
          <ac:spMkLst>
            <pc:docMk/>
            <pc:sldMk cId="3968445112" sldId="259"/>
            <ac:spMk id="3" creationId="{C2DD31CA-0541-4E57-B038-7930A68BFE75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Chg chg="addSp delSp modSp add ord">
        <pc:chgData name=" " userId="f0093c6c-aad3-47c8-981f-e49faae5c851" providerId="ADAL" clId="{3552CE5B-0803-49BD-A011-F4C75B92F40C}" dt="2018-03-30T07:15:28.946" v="1382" actId="20577"/>
        <pc:sldMkLst>
          <pc:docMk/>
          <pc:sldMk cId="1763506197" sldId="276"/>
        </pc:sldMkLst>
        <pc:spChg chg="del">
          <ac:chgData name=" " userId="f0093c6c-aad3-47c8-981f-e49faae5c851" providerId="ADAL" clId="{3552CE5B-0803-49BD-A011-F4C75B92F40C}" dt="2018-03-30T07:13:26.668" v="1351" actId="20577"/>
          <ac:spMkLst>
            <pc:docMk/>
            <pc:sldMk cId="1763506197" sldId="276"/>
            <ac:spMk id="2" creationId="{5D907628-1FF9-448D-89B3-D6B88700E6B4}"/>
          </ac:spMkLst>
        </pc:spChg>
        <pc:spChg chg="del">
          <ac:chgData name=" " userId="f0093c6c-aad3-47c8-981f-e49faae5c851" providerId="ADAL" clId="{3552CE5B-0803-49BD-A011-F4C75B92F40C}" dt="2018-03-30T07:13:26.668" v="1351" actId="20577"/>
          <ac:spMkLst>
            <pc:docMk/>
            <pc:sldMk cId="1763506197" sldId="276"/>
            <ac:spMk id="3" creationId="{B80B57AB-67EC-4165-A26A-AC7D1907A361}"/>
          </ac:spMkLst>
        </pc:spChg>
        <pc:spChg chg="add mod">
          <ac:chgData name=" " userId="f0093c6c-aad3-47c8-981f-e49faae5c851" providerId="ADAL" clId="{3552CE5B-0803-49BD-A011-F4C75B92F40C}" dt="2018-03-30T07:15:28.946" v="1382" actId="20577"/>
          <ac:spMkLst>
            <pc:docMk/>
            <pc:sldMk cId="1763506197" sldId="276"/>
            <ac:spMk id="4" creationId="{5A4D4960-C44F-4557-A146-DE7FF1BC4551}"/>
          </ac:spMkLst>
        </pc:spChg>
        <pc:spChg chg="add mod">
          <ac:chgData name=" " userId="f0093c6c-aad3-47c8-981f-e49faae5c851" providerId="ADAL" clId="{3552CE5B-0803-49BD-A011-F4C75B92F40C}" dt="2018-03-30T07:13:26.668" v="1351" actId="20577"/>
          <ac:spMkLst>
            <pc:docMk/>
            <pc:sldMk cId="1763506197" sldId="276"/>
            <ac:spMk id="5" creationId="{612B5993-4415-41FC-BB77-1979082721DC}"/>
          </ac:spMkLst>
        </pc:spChg>
      </pc:sldChg>
      <pc:sldChg chg="modSp add">
        <pc:chgData name=" " userId="f0093c6c-aad3-47c8-981f-e49faae5c851" providerId="ADAL" clId="{3552CE5B-0803-49BD-A011-F4C75B92F40C}" dt="2018-03-30T07:15:40.962" v="1416" actId="20577"/>
        <pc:sldMkLst>
          <pc:docMk/>
          <pc:sldMk cId="518247939" sldId="277"/>
        </pc:sldMkLst>
        <pc:spChg chg="mod">
          <ac:chgData name=" " userId="f0093c6c-aad3-47c8-981f-e49faae5c851" providerId="ADAL" clId="{3552CE5B-0803-49BD-A011-F4C75B92F40C}" dt="2018-03-30T07:15:40.962" v="1416" actId="20577"/>
          <ac:spMkLst>
            <pc:docMk/>
            <pc:sldMk cId="518247939" sldId="277"/>
            <ac:spMk id="2" creationId="{B07C778A-F5E1-4402-815A-96BEA14E6883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d.wikipedia.org/wiki/Berkas:Singapore_MRT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Weather Reporting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24C73-5BF9-436D-A35E-DE5A5924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57500" b="54305"/>
          <a:stretch/>
        </p:blipFill>
        <p:spPr>
          <a:xfrm>
            <a:off x="2063333" y="1134169"/>
            <a:ext cx="8065334" cy="4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 Polling Process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1BDC8-8F3C-4C1C-BB73-E422F8E0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8" y="886117"/>
            <a:ext cx="10975383" cy="50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6FC19-9FD6-460D-85A7-417D20163F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123" y="3385914"/>
            <a:ext cx="2042337" cy="11461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8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07A-8AC0-4F40-A76C-38FD37BF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82C4E-75FC-4579-96FD-436239B98627}"/>
              </a:ext>
            </a:extLst>
          </p:cNvPr>
          <p:cNvPicPr/>
          <p:nvPr/>
        </p:nvPicPr>
        <p:blipFill rotWithShape="1">
          <a:blip r:embed="rId2"/>
          <a:srcRect r="13084"/>
          <a:stretch/>
        </p:blipFill>
        <p:spPr>
          <a:xfrm>
            <a:off x="838200" y="1513588"/>
            <a:ext cx="4226626" cy="2149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56EFE-EEA8-4B4D-972A-5BB8CBD33647}"/>
              </a:ext>
            </a:extLst>
          </p:cNvPr>
          <p:cNvSpPr txBox="1"/>
          <p:nvPr/>
        </p:nvSpPr>
        <p:spPr>
          <a:xfrm>
            <a:off x="1890902" y="3696195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new_breakdown.xsd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B0FBA32-A551-4806-AB2D-D921D433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353" y="1690688"/>
            <a:ext cx="4982528" cy="20075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"1.0"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&lt;breakdown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b="1" u="sng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http://www.w3.org/2001/XMLSchema-instance</a:t>
            </a:r>
            <a:r>
              <a:rPr lang="en-US" sz="9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xsi:noNamespaceSchemaLocation</a:t>
            </a:r>
            <a:r>
              <a:rPr lang="en-US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"..\\new_breakdown.xsd"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&lt;train_id&gt;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&lt;/train_id&gt;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&lt;/line&gt;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&lt;faultType&gt;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Fault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&lt;/faultType&gt;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&lt;timestamp&gt;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2018-02-20T09:00:00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&lt;/timestamp&gt;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&lt;coordinates&gt;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&lt;lat&gt;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1.3272383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&lt;/lat&gt;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103.9443528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&lt;/coordinates&gt;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&lt;remark&gt;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Tanah Merah Station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&lt;/remark&gt;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&lt;/breakdown&gt;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5B64E-081E-4C23-B762-3EB354DE8CB8}"/>
              </a:ext>
            </a:extLst>
          </p:cNvPr>
          <p:cNvPicPr/>
          <p:nvPr/>
        </p:nvPicPr>
        <p:blipFill rotWithShape="1">
          <a:blip r:embed="rId3"/>
          <a:srcRect l="9390" t="9754" r="69540" b="75147"/>
          <a:stretch/>
        </p:blipFill>
        <p:spPr bwMode="auto">
          <a:xfrm>
            <a:off x="838200" y="4145280"/>
            <a:ext cx="4160520" cy="1922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FB6F554-892D-4400-8A2F-C40A04CA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352" y="4606606"/>
            <a:ext cx="4982528" cy="1463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"1.0"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US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&lt;breakdown&gt;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train_id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train_id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faultType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Fault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faultType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&lt;timestamp&gt;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2018-02-20T09:00:00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&lt;/timestamp&gt;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&lt;coordinates&gt;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1.3272383,103.9443528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&lt;/coordinates&gt;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&lt;remark&gt;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Tanah Merah Station</a:t>
            </a: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&lt;/remark&gt;</a:t>
            </a: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&lt;/breakdown&gt;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7B6F-467F-4ECB-AE35-C3BD65DC41EB}"/>
              </a:ext>
            </a:extLst>
          </p:cNvPr>
          <p:cNvSpPr txBox="1"/>
          <p:nvPr/>
        </p:nvSpPr>
        <p:spPr>
          <a:xfrm>
            <a:off x="1360276" y="6068265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new_breakdown_formatted.xsd</a:t>
            </a:r>
          </a:p>
        </p:txBody>
      </p:sp>
    </p:spTree>
    <p:extLst>
      <p:ext uri="{BB962C8B-B14F-4D97-AF65-F5344CB8AC3E}">
        <p14:creationId xmlns:p14="http://schemas.microsoft.com/office/powerpoint/2010/main" val="208876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07A-8AC0-4F40-A76C-38FD37BF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87B6F-467F-4ECB-AE35-C3BD65DC41EB}"/>
              </a:ext>
            </a:extLst>
          </p:cNvPr>
          <p:cNvSpPr txBox="1"/>
          <p:nvPr/>
        </p:nvSpPr>
        <p:spPr>
          <a:xfrm>
            <a:off x="1866374" y="3187905"/>
            <a:ext cx="16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busRequest.xsd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48D7C-AFFA-4DD1-BB39-FBA01AF56AC3}"/>
              </a:ext>
            </a:extLst>
          </p:cNvPr>
          <p:cNvPicPr/>
          <p:nvPr/>
        </p:nvPicPr>
        <p:blipFill rotWithShape="1">
          <a:blip r:embed="rId2"/>
          <a:srcRect l="9148" t="9318" r="65245" b="75396"/>
          <a:stretch/>
        </p:blipFill>
        <p:spPr bwMode="auto">
          <a:xfrm>
            <a:off x="838200" y="1570037"/>
            <a:ext cx="3701415" cy="147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4E158C6D-14E6-4678-8F20-291AE2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352" y="1391919"/>
            <a:ext cx="4982528" cy="1828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"1.0"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10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b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en-US" sz="100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&lt;busRequest&gt;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&lt;station&gt;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Tanah Merah Station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&lt;/station&gt;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&lt;reason&gt;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Fault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&lt;/reason&gt;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&lt;timestamp&gt;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2018-02-20T09:00:00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&lt;/timestamp&gt;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&lt;coords&gt;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&lt;lat&gt;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1.3272383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&lt;/lat&gt;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&lt;long&gt;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103.9443528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&lt;/long&gt;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&lt;/coords&gt;</a:t>
            </a:r>
            <a:r>
              <a:rPr lang="en-US" sz="10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&lt;/busRequest&gt;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B3F8CA-A722-4976-A15D-221B9C25224E}"/>
              </a:ext>
            </a:extLst>
          </p:cNvPr>
          <p:cNvPicPr/>
          <p:nvPr/>
        </p:nvPicPr>
        <p:blipFill rotWithShape="1">
          <a:blip r:embed="rId3"/>
          <a:srcRect l="9308" t="9627" r="63416" b="70327"/>
          <a:stretch/>
        </p:blipFill>
        <p:spPr bwMode="auto">
          <a:xfrm>
            <a:off x="838200" y="3903027"/>
            <a:ext cx="4410075" cy="2089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5F7C3C-093E-45EB-909E-489CE6FFC402}"/>
              </a:ext>
            </a:extLst>
          </p:cNvPr>
          <p:cNvSpPr txBox="1"/>
          <p:nvPr/>
        </p:nvSpPr>
        <p:spPr>
          <a:xfrm>
            <a:off x="1866374" y="6012583"/>
            <a:ext cx="131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weather.xsd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6109AFCB-0F14-4A8D-A5EB-0AABBB58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352" y="4144645"/>
            <a:ext cx="4982528" cy="17373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&lt;channel&gt;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Heavy Rain Warning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&lt;source&gt;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Meteorological Service Singapore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&lt;/source&gt;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HEAVY RAIN WARNING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&lt;issue_datentime&gt;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&lt;/issue_datentime&gt;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&lt;warning&gt;</a:t>
            </a:r>
            <a:r>
              <a:rPr lang="en-US" sz="10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&lt;/warning&gt;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&lt;rain_area_image&gt;&lt;metadata&gt;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&lt;/metadata&gt;&lt;/rain_area_image&gt;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&lt;satellite_image&gt;&lt;metadata&gt;</a:t>
            </a:r>
            <a:r>
              <a:rPr lang="en-US" sz="900" b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&lt;/metadata&gt;&lt;/satellite_image&gt;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&lt;/channel&gt;</a:t>
            </a:r>
            <a:endParaRPr lang="en-US" sz="10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78A-F5E1-4402-815A-96BEA14E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5F157-AD76-4E14-8B68-DDF5966A4CC9}"/>
              </a:ext>
            </a:extLst>
          </p:cNvPr>
          <p:cNvPicPr/>
          <p:nvPr/>
        </p:nvPicPr>
        <p:blipFill rotWithShape="1">
          <a:blip r:embed="rId2"/>
          <a:srcRect l="9545" t="9366" r="63177" b="70625"/>
          <a:stretch/>
        </p:blipFill>
        <p:spPr bwMode="auto">
          <a:xfrm>
            <a:off x="309880" y="2386499"/>
            <a:ext cx="6157892" cy="30101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8C200C-E783-43DC-8E9F-644944934EAF}"/>
              </a:ext>
            </a:extLst>
          </p:cNvPr>
          <p:cNvSpPr/>
          <p:nvPr/>
        </p:nvSpPr>
        <p:spPr>
          <a:xfrm>
            <a:off x="4372927" y="3891597"/>
            <a:ext cx="1860233" cy="80740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969B6-E179-46E8-A084-CD28D721C64A}"/>
              </a:ext>
            </a:extLst>
          </p:cNvPr>
          <p:cNvPicPr/>
          <p:nvPr/>
        </p:nvPicPr>
        <p:blipFill rotWithShape="1">
          <a:blip r:embed="rId3"/>
          <a:srcRect l="9390" t="9384" r="69540" b="73471"/>
          <a:stretch/>
        </p:blipFill>
        <p:spPr bwMode="auto">
          <a:xfrm>
            <a:off x="6659879" y="2384351"/>
            <a:ext cx="5156667" cy="2705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92F31A1-2CA8-469B-A6F0-B099C3D200F2}"/>
              </a:ext>
            </a:extLst>
          </p:cNvPr>
          <p:cNvSpPr/>
          <p:nvPr/>
        </p:nvSpPr>
        <p:spPr>
          <a:xfrm>
            <a:off x="8853487" y="3891597"/>
            <a:ext cx="2358073" cy="80740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47AE5A-04DA-493A-9F4A-0F9B12606223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6233160" y="4295298"/>
            <a:ext cx="262032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47C52C-D856-4D35-B65C-39137DBC57FC}"/>
              </a:ext>
            </a:extLst>
          </p:cNvPr>
          <p:cNvSpPr txBox="1"/>
          <p:nvPr/>
        </p:nvSpPr>
        <p:spPr>
          <a:xfrm>
            <a:off x="7070052" y="3878303"/>
            <a:ext cx="9465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D48DA-6D6F-4549-9A9F-A98C2C9FE73C}"/>
              </a:ext>
            </a:extLst>
          </p:cNvPr>
          <p:cNvSpPr txBox="1"/>
          <p:nvPr/>
        </p:nvSpPr>
        <p:spPr>
          <a:xfrm>
            <a:off x="2328215" y="5741587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new_breakdown.xsd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8658C-50F3-4528-89FC-C2BB0AD6A630}"/>
              </a:ext>
            </a:extLst>
          </p:cNvPr>
          <p:cNvSpPr txBox="1"/>
          <p:nvPr/>
        </p:nvSpPr>
        <p:spPr>
          <a:xfrm>
            <a:off x="7888076" y="5741587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new_breakdown_formatted.xsd</a:t>
            </a:r>
          </a:p>
        </p:txBody>
      </p:sp>
    </p:spTree>
    <p:extLst>
      <p:ext uri="{BB962C8B-B14F-4D97-AF65-F5344CB8AC3E}">
        <p14:creationId xmlns:p14="http://schemas.microsoft.com/office/powerpoint/2010/main" val="51824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i-am-\AppData\Local\Microsoft\Windows\INetCache\Content.Word\Train Breakdown and Resumption of Service.jpg">
            <a:extLst>
              <a:ext uri="{FF2B5EF4-FFF2-40B4-BE49-F238E27FC236}">
                <a16:creationId xmlns:a16="http://schemas.microsoft.com/office/drawing/2014/main" id="{9D706A57-5873-46B6-AFEE-66A3B02136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r="55520" b="60861"/>
          <a:stretch/>
        </p:blipFill>
        <p:spPr bwMode="auto">
          <a:xfrm>
            <a:off x="325120" y="1690688"/>
            <a:ext cx="6604000" cy="4098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4D4960-C44F-4557-A146-DE7FF1BC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Routing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2FEA579-8D88-40C4-834F-21E8DFFC029C}"/>
              </a:ext>
            </a:extLst>
          </p:cNvPr>
          <p:cNvSpPr/>
          <p:nvPr/>
        </p:nvSpPr>
        <p:spPr>
          <a:xfrm>
            <a:off x="4485112" y="4650524"/>
            <a:ext cx="920337" cy="920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DA0A2-BD2E-414B-9D82-E1A7CB0E0F71}"/>
              </a:ext>
            </a:extLst>
          </p:cNvPr>
          <p:cNvSpPr/>
          <p:nvPr/>
        </p:nvSpPr>
        <p:spPr>
          <a:xfrm>
            <a:off x="2799080" y="2651907"/>
            <a:ext cx="2768600" cy="1254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1DEE8-58ED-4D41-AB72-2E59ACED9529}"/>
              </a:ext>
            </a:extLst>
          </p:cNvPr>
          <p:cNvSpPr txBox="1"/>
          <p:nvPr/>
        </p:nvSpPr>
        <p:spPr>
          <a:xfrm>
            <a:off x="2472772" y="2197190"/>
            <a:ext cx="445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Decide which Depot is the nearest to incident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731CC-F9DC-47AD-8498-10B6685FCF0F}"/>
              </a:ext>
            </a:extLst>
          </p:cNvPr>
          <p:cNvSpPr txBox="1"/>
          <p:nvPr/>
        </p:nvSpPr>
        <p:spPr>
          <a:xfrm>
            <a:off x="2188292" y="5738067"/>
            <a:ext cx="581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Get Queue address of the selected depot and route it to the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correct depot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1173F-7477-48E9-98C9-6AF6E0C1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06" y="2902088"/>
            <a:ext cx="4114654" cy="18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the Labs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D31CA-0541-4E57-B038-7930A68BFE75}"/>
              </a:ext>
            </a:extLst>
          </p:cNvPr>
          <p:cNvSpPr/>
          <p:nvPr/>
        </p:nvSpPr>
        <p:spPr>
          <a:xfrm>
            <a:off x="8031480" y="1610360"/>
            <a:ext cx="2799080" cy="1503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16D-39F3-4008-BC5C-5E6F66A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Processes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050-55CC-44AE-95DE-E2CE983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Breakdown and Resumption of Service</a:t>
            </a:r>
          </a:p>
          <a:p>
            <a:r>
              <a:rPr lang="en-US" sz="3200" dirty="0"/>
              <a:t>Weather Reporting</a:t>
            </a:r>
          </a:p>
          <a:p>
            <a:r>
              <a:rPr lang="en-US" sz="3200" dirty="0"/>
              <a:t>Schedule Polling</a:t>
            </a:r>
          </a:p>
        </p:txBody>
      </p:sp>
    </p:spTree>
    <p:extLst>
      <p:ext uri="{BB962C8B-B14F-4D97-AF65-F5344CB8AC3E}">
        <p14:creationId xmlns:p14="http://schemas.microsoft.com/office/powerpoint/2010/main" val="102522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Breakdown and Resumption of Service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C4860-02C4-43E0-9682-163EBCEB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46" b="61936"/>
          <a:stretch/>
        </p:blipFill>
        <p:spPr>
          <a:xfrm>
            <a:off x="169712" y="1873045"/>
            <a:ext cx="11852577" cy="3001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1D5BA-2DAC-45E3-9C67-9A8DC8106AF0}"/>
              </a:ext>
            </a:extLst>
          </p:cNvPr>
          <p:cNvSpPr/>
          <p:nvPr/>
        </p:nvSpPr>
        <p:spPr>
          <a:xfrm>
            <a:off x="266700" y="1193800"/>
            <a:ext cx="5613400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Train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86E8B-2086-4E8B-922C-E82A336BD240}"/>
              </a:ext>
            </a:extLst>
          </p:cNvPr>
          <p:cNvSpPr/>
          <p:nvPr/>
        </p:nvSpPr>
        <p:spPr>
          <a:xfrm>
            <a:off x="5880099" y="1193800"/>
            <a:ext cx="6142189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Resumption of Service</a:t>
            </a:r>
          </a:p>
        </p:txBody>
      </p:sp>
    </p:spTree>
    <p:extLst>
      <p:ext uri="{BB962C8B-B14F-4D97-AF65-F5344CB8AC3E}">
        <p14:creationId xmlns:p14="http://schemas.microsoft.com/office/powerpoint/2010/main" val="331362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453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EE2C85-04D9-45DC-B97D-5F6BD28CECE8}"/>
              </a:ext>
            </a:extLst>
          </p:cNvPr>
          <p:cNvGrpSpPr/>
          <p:nvPr/>
        </p:nvGrpSpPr>
        <p:grpSpPr>
          <a:xfrm>
            <a:off x="2924985" y="290945"/>
            <a:ext cx="6342031" cy="6390218"/>
            <a:chOff x="2321677" y="290945"/>
            <a:chExt cx="6342031" cy="63902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F6BFF-2B09-4009-9BD6-197BD924A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6" t="1312" r="67433" b="46183"/>
            <a:stretch/>
          </p:blipFill>
          <p:spPr>
            <a:xfrm>
              <a:off x="3785521" y="596965"/>
              <a:ext cx="3344952" cy="412688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2209CA-ABF2-4488-A6B7-3DFAF0CE361D}"/>
                </a:ext>
              </a:extLst>
            </p:cNvPr>
            <p:cNvSpPr/>
            <p:nvPr/>
          </p:nvSpPr>
          <p:spPr>
            <a:xfrm>
              <a:off x="2321677" y="290945"/>
              <a:ext cx="6342031" cy="6390218"/>
            </a:xfrm>
            <a:prstGeom prst="rect">
              <a:avLst/>
            </a:prstGeom>
            <a:blipFill>
              <a:blip r:embed="rId3">
                <a:alphaModFix amt="45000"/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 t="-1924" b="-711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1190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977</Words>
  <Application>Microsoft Office PowerPoint</Application>
  <PresentationFormat>Widescreen</PresentationFormat>
  <Paragraphs>214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Office Theme</vt:lpstr>
      <vt:lpstr>EI Project Demonstration: Public Transport System</vt:lpstr>
      <vt:lpstr>Scenario</vt:lpstr>
      <vt:lpstr>What motivates us?</vt:lpstr>
      <vt:lpstr>3 Key Processes </vt:lpstr>
      <vt:lpstr>PowerPoint Presentation</vt:lpstr>
      <vt:lpstr>Train Breakdown and Resumption of Service Process</vt:lpstr>
      <vt:lpstr>PowerPoint Presentation</vt:lpstr>
      <vt:lpstr>PowerPoint Presentation</vt:lpstr>
      <vt:lpstr>PowerPoint Presentation</vt:lpstr>
      <vt:lpstr>Weather Reporting Process</vt:lpstr>
      <vt:lpstr>PowerPoint Presentation</vt:lpstr>
      <vt:lpstr>PowerPoint Presentation</vt:lpstr>
      <vt:lpstr>Schedule Polling Process</vt:lpstr>
      <vt:lpstr>PowerPoint Presentation</vt:lpstr>
      <vt:lpstr>PowerPoint Presentation</vt:lpstr>
      <vt:lpstr>XML</vt:lpstr>
      <vt:lpstr>XML</vt:lpstr>
      <vt:lpstr>Data Transformation</vt:lpstr>
      <vt:lpstr>Content Routing</vt:lpstr>
      <vt:lpstr>Beyond the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HO Wei Hong</cp:lastModifiedBy>
  <cp:revision>38</cp:revision>
  <dcterms:created xsi:type="dcterms:W3CDTF">2018-03-17T04:12:11Z</dcterms:created>
  <dcterms:modified xsi:type="dcterms:W3CDTF">2018-03-31T14:21:12Z</dcterms:modified>
</cp:coreProperties>
</file>