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8" r:id="rId2"/>
    <p:sldId id="263" r:id="rId3"/>
    <p:sldId id="259" r:id="rId4"/>
    <p:sldId id="267" r:id="rId5"/>
    <p:sldId id="270" r:id="rId6"/>
    <p:sldId id="264" r:id="rId7"/>
    <p:sldId id="268" r:id="rId8"/>
    <p:sldId id="272" r:id="rId9"/>
    <p:sldId id="265" r:id="rId10"/>
    <p:sldId id="269" r:id="rId11"/>
    <p:sldId id="273" r:id="rId12"/>
    <p:sldId id="266" r:id="rId13"/>
    <p:sldId id="271" r:id="rId14"/>
    <p:sldId id="27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CE5B-0803-49BD-A011-F4C75B92F40C}" v="413" dt="2018-03-20T15:10:1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66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0093c6c-aad3-47c8-981f-e49faae5c851" providerId="ADAL" clId="{3552CE5B-0803-49BD-A011-F4C75B92F40C}"/>
    <pc:docChg chg="undo custSel addSld delSld modSld sldOrd modMainMaster">
      <pc:chgData name=" " userId="f0093c6c-aad3-47c8-981f-e49faae5c851" providerId="ADAL" clId="{3552CE5B-0803-49BD-A011-F4C75B92F40C}" dt="2018-03-27T00:38:41.445" v="1344"/>
      <pc:docMkLst>
        <pc:docMk/>
      </pc:docMkLst>
      <pc:sldChg chg="addSp delSp modSp add del setBg">
        <pc:chgData name=" " userId="f0093c6c-aad3-47c8-981f-e49faae5c851" providerId="ADAL" clId="{3552CE5B-0803-49BD-A011-F4C75B92F40C}" dt="2018-03-21T13:18:13.035" v="1323" actId="1076"/>
        <pc:sldMkLst>
          <pc:docMk/>
          <pc:sldMk cId="576619051" sldId="257"/>
        </pc:sldMkLst>
        <pc:spChg chg="mod">
          <ac:chgData name=" " userId="f0093c6c-aad3-47c8-981f-e49faae5c851" providerId="ADAL" clId="{3552CE5B-0803-49BD-A011-F4C75B92F40C}" dt="2018-03-20T15:04:29.094" v="541" actId="1076"/>
          <ac:spMkLst>
            <pc:docMk/>
            <pc:sldMk cId="576619051" sldId="257"/>
            <ac:spMk id="7" creationId="{1F77A314-7F07-43ED-9FB3-650E3013A58B}"/>
          </ac:spMkLst>
        </pc:spChg>
        <pc:spChg chg="add mod">
          <ac:chgData name=" " userId="f0093c6c-aad3-47c8-981f-e49faae5c851" providerId="ADAL" clId="{3552CE5B-0803-49BD-A011-F4C75B92F40C}" dt="2018-03-21T12:28:17.885" v="719" actId="1035"/>
          <ac:spMkLst>
            <pc:docMk/>
            <pc:sldMk cId="576619051" sldId="257"/>
            <ac:spMk id="22" creationId="{F452B85E-2C2B-4F80-849E-10AE3017896B}"/>
          </ac:spMkLst>
        </pc:spChg>
        <pc:spChg chg="add del">
          <ac:chgData name=" " userId="f0093c6c-aad3-47c8-981f-e49faae5c851" providerId="ADAL" clId="{3552CE5B-0803-49BD-A011-F4C75B92F40C}" dt="2018-03-20T15:15:15.490" v="651" actId="478"/>
          <ac:spMkLst>
            <pc:docMk/>
            <pc:sldMk cId="576619051" sldId="257"/>
            <ac:spMk id="24" creationId="{CBA61B15-7507-46A2-877B-F16EE241DB2F}"/>
          </ac:spMkLst>
        </pc:spChg>
        <pc:spChg chg="mod">
          <ac:chgData name=" " userId="f0093c6c-aad3-47c8-981f-e49faae5c851" providerId="ADAL" clId="{3552CE5B-0803-49BD-A011-F4C75B92F40C}" dt="2018-03-20T15:00:25.150" v="419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 " userId="f0093c6c-aad3-47c8-981f-e49faae5c851" providerId="ADAL" clId="{3552CE5B-0803-49BD-A011-F4C75B92F40C}" dt="2018-03-20T15:01:48.193" v="475" actId="1076"/>
          <ac:spMkLst>
            <pc:docMk/>
            <pc:sldMk cId="576619051" sldId="257"/>
            <ac:spMk id="77" creationId="{F218D09A-16CE-4C90-8245-440D8FA85A8E}"/>
          </ac:spMkLst>
        </pc:spChg>
        <pc:spChg chg="add del mod">
          <ac:chgData name=" " userId="f0093c6c-aad3-47c8-981f-e49faae5c851" providerId="ADAL" clId="{3552CE5B-0803-49BD-A011-F4C75B92F40C}" dt="2018-03-20T15:04:37.472" v="558" actId="478"/>
          <ac:spMkLst>
            <pc:docMk/>
            <pc:sldMk cId="576619051" sldId="257"/>
            <ac:spMk id="85" creationId="{5E89F899-F3C9-4041-92B8-73C54C9F3D86}"/>
          </ac:spMkLst>
        </pc:spChg>
        <pc:spChg chg="add mod">
          <ac:chgData name=" " userId="f0093c6c-aad3-47c8-981f-e49faae5c851" providerId="ADAL" clId="{3552CE5B-0803-49BD-A011-F4C75B92F40C}" dt="2018-03-21T12:31:30.068" v="722" actId="1076"/>
          <ac:spMkLst>
            <pc:docMk/>
            <pc:sldMk cId="576619051" sldId="257"/>
            <ac:spMk id="86" creationId="{67B06CD6-B30B-433F-B7F9-DFBCAB4C25B7}"/>
          </ac:spMkLst>
        </pc:spChg>
        <pc:spChg chg="add mod">
          <ac:chgData name=" " userId="f0093c6c-aad3-47c8-981f-e49faae5c851" providerId="ADAL" clId="{3552CE5B-0803-49BD-A011-F4C75B92F40C}" dt="2018-03-21T13:18:13.035" v="1323" actId="1076"/>
          <ac:spMkLst>
            <pc:docMk/>
            <pc:sldMk cId="576619051" sldId="257"/>
            <ac:spMk id="90" creationId="{A1203CBF-C39E-4F79-B3AB-E4DF753A030D}"/>
          </ac:spMkLst>
        </pc:spChg>
        <pc:spChg chg="add mod">
          <ac:chgData name=" " userId="f0093c6c-aad3-47c8-981f-e49faae5c851" providerId="ADAL" clId="{3552CE5B-0803-49BD-A011-F4C75B92F40C}" dt="2018-03-21T12:32:53.213" v="752" actId="1076"/>
          <ac:spMkLst>
            <pc:docMk/>
            <pc:sldMk cId="576619051" sldId="257"/>
            <ac:spMk id="93" creationId="{7D817DD0-38EA-49F7-824C-6B583CCF7067}"/>
          </ac:spMkLst>
        </pc:spChg>
        <pc:spChg chg="add mod">
          <ac:chgData name=" " userId="f0093c6c-aad3-47c8-981f-e49faae5c851" providerId="ADAL" clId="{3552CE5B-0803-49BD-A011-F4C75B92F40C}" dt="2018-03-21T12:31:38.176" v="724" actId="1076"/>
          <ac:spMkLst>
            <pc:docMk/>
            <pc:sldMk cId="576619051" sldId="257"/>
            <ac:spMk id="97" creationId="{F4341F03-C1DD-4D29-9EFA-3090DED0513B}"/>
          </ac:spMkLst>
        </pc:spChg>
        <pc:spChg chg="mod">
          <ac:chgData name=" " userId="f0093c6c-aad3-47c8-981f-e49faae5c851" providerId="ADAL" clId="{3552CE5B-0803-49BD-A011-F4C75B92F40C}" dt="2018-03-20T15:01:19.893" v="472" actId="1076"/>
          <ac:spMkLst>
            <pc:docMk/>
            <pc:sldMk cId="576619051" sldId="257"/>
            <ac:spMk id="140" creationId="{DDA851CD-7CD0-4EE8-8906-9B27D82E6E44}"/>
          </ac:spMkLst>
        </pc:spChg>
        <pc:spChg chg="mod">
          <ac:chgData name=" " userId="f0093c6c-aad3-47c8-981f-e49faae5c851" providerId="ADAL" clId="{3552CE5B-0803-49BD-A011-F4C75B92F40C}" dt="2018-03-20T15:01:09.033" v="470" actId="1076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 " userId="f0093c6c-aad3-47c8-981f-e49faae5c851" providerId="ADAL" clId="{3552CE5B-0803-49BD-A011-F4C75B92F40C}" dt="2018-03-20T15:01:15.477" v="471" actId="1076"/>
          <ac:spMkLst>
            <pc:docMk/>
            <pc:sldMk cId="576619051" sldId="257"/>
            <ac:spMk id="148" creationId="{CCD4D169-0F64-42FC-961F-84D2AD996A12}"/>
          </ac:spMkLst>
        </pc:spChg>
        <pc:spChg chg="mod">
          <ac:chgData name=" " userId="f0093c6c-aad3-47c8-981f-e49faae5c851" providerId="ADAL" clId="{3552CE5B-0803-49BD-A011-F4C75B92F40C}" dt="2018-03-21T12:32:12.250" v="740" actId="1076"/>
          <ac:spMkLst>
            <pc:docMk/>
            <pc:sldMk cId="576619051" sldId="257"/>
            <ac:spMk id="149" creationId="{0253AB35-29F0-465C-B472-8980F74A41D8}"/>
          </ac:spMkLst>
        </pc:spChg>
        <pc:grpChg chg="mod">
          <ac:chgData name=" " userId="f0093c6c-aad3-47c8-981f-e49faae5c851" providerId="ADAL" clId="{3552CE5B-0803-49BD-A011-F4C75B92F40C}" dt="2018-03-20T15:04:32.641" v="552" actId="1036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 " userId="f0093c6c-aad3-47c8-981f-e49faae5c851" providerId="ADAL" clId="{3552CE5B-0803-49BD-A011-F4C75B92F40C}" dt="2018-03-20T15:05:14.247" v="570" actId="103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 " userId="f0093c6c-aad3-47c8-981f-e49faae5c851" providerId="ADAL" clId="{3552CE5B-0803-49BD-A011-F4C75B92F40C}" dt="2018-03-20T15:05:27.896" v="572" actId="1076"/>
          <ac:grpSpMkLst>
            <pc:docMk/>
            <pc:sldMk cId="576619051" sldId="257"/>
            <ac:grpSpMk id="68" creationId="{2ED2848E-3EEE-4C32-AAB3-285C6C487E43}"/>
          </ac:grpSpMkLst>
        </pc:grpChg>
        <pc:picChg chg="mod">
          <ac:chgData name=" " userId="f0093c6c-aad3-47c8-981f-e49faae5c851" providerId="ADAL" clId="{3552CE5B-0803-49BD-A011-F4C75B92F40C}" dt="2018-03-20T15:04:29.056" v="540" actId="1076"/>
          <ac:picMkLst>
            <pc:docMk/>
            <pc:sldMk cId="576619051" sldId="257"/>
            <ac:picMk id="6" creationId="{6853ACC9-E91F-474F-A9EB-35A697F18027}"/>
          </ac:picMkLst>
        </pc:picChg>
        <pc:picChg chg="mod">
          <ac:chgData name=" " userId="f0093c6c-aad3-47c8-981f-e49faae5c851" providerId="ADAL" clId="{3552CE5B-0803-49BD-A011-F4C75B92F40C}" dt="2018-03-20T15:04:28.210" v="539" actId="1076"/>
          <ac:picMkLst>
            <pc:docMk/>
            <pc:sldMk cId="576619051" sldId="257"/>
            <ac:picMk id="15" creationId="{E7CC8C3B-F989-4E63-AD36-1A2FF00F5FC6}"/>
          </ac:picMkLst>
        </pc:picChg>
        <pc:picChg chg="mod">
          <ac:chgData name=" " userId="f0093c6c-aad3-47c8-981f-e49faae5c851" providerId="ADAL" clId="{3552CE5B-0803-49BD-A011-F4C75B92F40C}" dt="2018-03-21T12:33:02.021" v="753" actId="1076"/>
          <ac:picMkLst>
            <pc:docMk/>
            <pc:sldMk cId="576619051" sldId="257"/>
            <ac:picMk id="40" creationId="{03FCBB63-BDD0-446C-B047-E83EFCDC97A8}"/>
          </ac:picMkLst>
        </pc:picChg>
        <pc:picChg chg="add del mod">
          <ac:chgData name=" " userId="f0093c6c-aad3-47c8-981f-e49faae5c851" providerId="ADAL" clId="{3552CE5B-0803-49BD-A011-F4C75B92F40C}" dt="2018-03-20T15:02:23.031" v="482" actId="478"/>
          <ac:picMkLst>
            <pc:docMk/>
            <pc:sldMk cId="576619051" sldId="257"/>
            <ac:picMk id="84" creationId="{0EB33E38-2CCA-4F01-B53C-E062D5C52F5F}"/>
          </ac:picMkLst>
        </pc:picChg>
        <pc:picChg chg="mod">
          <ac:chgData name=" " userId="f0093c6c-aad3-47c8-981f-e49faae5c851" providerId="ADAL" clId="{3552CE5B-0803-49BD-A011-F4C75B92F40C}" dt="2018-03-20T15:05:31.561" v="573" actId="14100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 " userId="f0093c6c-aad3-47c8-981f-e49faae5c851" providerId="ADAL" clId="{3552CE5B-0803-49BD-A011-F4C75B92F40C}" dt="2018-03-21T12:34:34.749" v="758" actId="1076"/>
          <ac:picMkLst>
            <pc:docMk/>
            <pc:sldMk cId="576619051" sldId="257"/>
            <ac:picMk id="1026" creationId="{6F8AB6F2-8D79-4200-B32D-28344E593C12}"/>
          </ac:picMkLst>
        </pc:picChg>
        <pc:cxnChg chg="add mod">
          <ac:chgData name=" " userId="f0093c6c-aad3-47c8-981f-e49faae5c851" providerId="ADAL" clId="{3552CE5B-0803-49BD-A011-F4C75B92F40C}" dt="2018-03-21T12:28:17.885" v="719" actId="1035"/>
          <ac:cxnSpMkLst>
            <pc:docMk/>
            <pc:sldMk cId="576619051" sldId="257"/>
            <ac:cxnSpMk id="3" creationId="{6AE1184F-D094-4872-ABF6-91435FFD48EC}"/>
          </ac:cxnSpMkLst>
        </pc:cxnChg>
        <pc:cxnChg chg="add del mod">
          <ac:chgData name=" " userId="f0093c6c-aad3-47c8-981f-e49faae5c851" providerId="ADAL" clId="{3552CE5B-0803-49BD-A011-F4C75B92F40C}" dt="2018-03-21T12:32:24.449" v="742" actId="478"/>
          <ac:cxnSpMkLst>
            <pc:docMk/>
            <pc:sldMk cId="576619051" sldId="257"/>
            <ac:cxnSpMk id="8" creationId="{82A347A7-AE91-4DBB-AB64-1C781D885954}"/>
          </ac:cxnSpMkLst>
        </pc:cxnChg>
        <pc:cxnChg chg="add mod">
          <ac:chgData name=" " userId="f0093c6c-aad3-47c8-981f-e49faae5c851" providerId="ADAL" clId="{3552CE5B-0803-49BD-A011-F4C75B92F40C}" dt="2018-03-21T12:32:35.160" v="744" actId="13822"/>
          <ac:cxnSpMkLst>
            <pc:docMk/>
            <pc:sldMk cId="576619051" sldId="257"/>
            <ac:cxnSpMk id="12" creationId="{FB635486-18F7-439F-8CC2-E046A366DEAA}"/>
          </ac:cxnSpMkLst>
        </pc:cxnChg>
        <pc:cxnChg chg="mod">
          <ac:chgData name=" " userId="f0093c6c-aad3-47c8-981f-e49faae5c851" providerId="ADAL" clId="{3552CE5B-0803-49BD-A011-F4C75B92F40C}" dt="2018-03-20T15:04:33.580" v="556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 " userId="f0093c6c-aad3-47c8-981f-e49faae5c851" providerId="ADAL" clId="{3552CE5B-0803-49BD-A011-F4C75B92F40C}" dt="2018-03-20T15:05:14.247" v="570" actId="103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 " userId="f0093c6c-aad3-47c8-981f-e49faae5c851" providerId="ADAL" clId="{3552CE5B-0803-49BD-A011-F4C75B92F40C}" dt="2018-03-20T15:05:27.896" v="572" actId="1076"/>
          <ac:cxnSpMkLst>
            <pc:docMk/>
            <pc:sldMk cId="576619051" sldId="257"/>
            <ac:cxnSpMk id="87" creationId="{648BE510-1903-48E0-933F-79AAA6F27823}"/>
          </ac:cxnSpMkLst>
        </pc:cxnChg>
      </pc:sldChg>
      <pc:sldChg chg="addSp delSp modSp add ord setBg">
        <pc:chgData name=" " userId="f0093c6c-aad3-47c8-981f-e49faae5c851" providerId="ADAL" clId="{3552CE5B-0803-49BD-A011-F4C75B92F40C}" dt="2018-03-27T00:38:41.445" v="1344"/>
        <pc:sldMkLst>
          <pc:docMk/>
          <pc:sldMk cId="2246420157" sldId="258"/>
        </pc:sldMkLst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2" creationId="{C41839B2-9574-45A3-86A5-120EC6D99448}"/>
          </ac:spMkLst>
        </pc:spChg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3" creationId="{B61E9B95-8997-448C-B2B4-743B3825B178}"/>
          </ac:spMkLst>
        </pc:spChg>
        <pc:spChg chg="add mod">
          <ac:chgData name=" " userId="f0093c6c-aad3-47c8-981f-e49faae5c851" providerId="ADAL" clId="{3552CE5B-0803-49BD-A011-F4C75B92F40C}" dt="2018-03-20T15:06:22.538" v="575" actId="1076"/>
          <ac:spMkLst>
            <pc:docMk/>
            <pc:sldMk cId="2246420157" sldId="258"/>
            <ac:spMk id="4" creationId="{297B266B-454F-4384-9299-CAA392AE696C}"/>
          </ac:spMkLst>
        </pc:spChg>
        <pc:spChg chg="add mod">
          <ac:chgData name=" " userId="f0093c6c-aad3-47c8-981f-e49faae5c851" providerId="ADAL" clId="{3552CE5B-0803-49BD-A011-F4C75B92F40C}" dt="2018-03-27T00:38:41.445" v="1344"/>
          <ac:spMkLst>
            <pc:docMk/>
            <pc:sldMk cId="2246420157" sldId="258"/>
            <ac:spMk id="5" creationId="{8BBE39C0-6495-4183-BFB1-9BFE1FCE1A8D}"/>
          </ac:spMkLst>
        </pc:spChg>
        <pc:spChg chg="add mod">
          <ac:chgData name=" " userId="f0093c6c-aad3-47c8-981f-e49faae5c851" providerId="ADAL" clId="{3552CE5B-0803-49BD-A011-F4C75B92F40C}" dt="2018-03-20T15:07:00.657" v="635" actId="1076"/>
          <ac:spMkLst>
            <pc:docMk/>
            <pc:sldMk cId="2246420157" sldId="258"/>
            <ac:spMk id="6" creationId="{B7A83288-CB94-4DEC-93DC-003FE99C71B6}"/>
          </ac:spMkLst>
        </pc:spChg>
      </pc:sldChg>
      <pc:sldChg chg="modSp add setBg">
        <pc:chgData name=" " userId="f0093c6c-aad3-47c8-981f-e49faae5c851" providerId="ADAL" clId="{3552CE5B-0803-49BD-A011-F4C75B92F40C}" dt="2018-03-21T12:39:51.831" v="1315" actId="1076"/>
        <pc:sldMkLst>
          <pc:docMk/>
          <pc:sldMk cId="3968445112" sldId="259"/>
        </pc:sldMkLst>
        <pc:spChg chg="mod">
          <ac:chgData name=" " userId="f0093c6c-aad3-47c8-981f-e49faae5c851" providerId="ADAL" clId="{3552CE5B-0803-49BD-A011-F4C75B92F40C}" dt="2018-03-21T12:36:38.887" v="766" actId="20577"/>
          <ac:spMkLst>
            <pc:docMk/>
            <pc:sldMk cId="3968445112" sldId="259"/>
            <ac:spMk id="2" creationId="{88A8A327-822B-4D99-81ED-CB23238E4D54}"/>
          </ac:spMkLst>
        </pc:spChg>
        <pc:spChg chg="mod">
          <ac:chgData name=" " userId="f0093c6c-aad3-47c8-981f-e49faae5c851" providerId="ADAL" clId="{3552CE5B-0803-49BD-A011-F4C75B92F40C}" dt="2018-03-21T12:39:36.092" v="1313" actId="403"/>
          <ac:spMkLst>
            <pc:docMk/>
            <pc:sldMk cId="3968445112" sldId="259"/>
            <ac:spMk id="3" creationId="{3A1AC5E1-BB10-48F6-8A6B-D015713626EE}"/>
          </ac:spMkLst>
        </pc:spChg>
      </pc:sldChg>
      <pc:sldMasterChg chg="setBg modSldLayout">
        <pc:chgData name=" " userId="f0093c6c-aad3-47c8-981f-e49faae5c851" providerId="ADAL" clId="{3552CE5B-0803-49BD-A011-F4C75B92F40C}" dt="2018-03-21T12:38:58.515" v="1275" actId="1076"/>
        <pc:sldMasterMkLst>
          <pc:docMk/>
          <pc:sldMasterMk cId="3239988813" sldId="2147483672"/>
        </pc:sldMasterMkLst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737400048" sldId="2147483673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264563842" sldId="2147483674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629879228" sldId="2147483675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400720129" sldId="2147483676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163103587" sldId="2147483677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03399373" sldId="2147483678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17875209" sldId="2147483679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552109605" sldId="2147483680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212630364" sldId="2147483681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846482362" sldId="2147483682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7878846" sldId="2147483683"/>
          </pc:sldLayoutMkLst>
        </pc:sldLayoutChg>
      </pc:sldMasterChg>
    </pc:docChg>
  </pc:docChgLst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  <pc:sldChg chg="addSp delSp modSp">
        <pc:chgData name="Eugene CHOY Wen Jia" userId="f0093c6c-aad3-47c8-981f-e49faae5c851" providerId="ADAL" clId="{3552CE5B-0803-49BD-A011-F4C75B92F40C}" dt="2018-03-20T07:13:31.677" v="321" actId="1076"/>
        <pc:sldMkLst>
          <pc:docMk/>
          <pc:sldMk cId="576619051" sldId="257"/>
        </pc:sldMkLst>
        <pc:spChg chg="mod">
          <ac:chgData name="Eugene CHOY Wen Jia" userId="f0093c6c-aad3-47c8-981f-e49faae5c851" providerId="ADAL" clId="{3552CE5B-0803-49BD-A011-F4C75B92F40C}" dt="2018-03-20T07:12:59.050" v="316" actId="20577"/>
          <ac:spMkLst>
            <pc:docMk/>
            <pc:sldMk cId="576619051" sldId="257"/>
            <ac:spMk id="4" creationId="{B7FE81CF-4DDC-4B5E-8304-6A1BFD48C76B}"/>
          </ac:spMkLst>
        </pc:spChg>
        <pc:spChg chg="mod topLvl">
          <ac:chgData name="Eugene CHOY Wen Jia" userId="f0093c6c-aad3-47c8-981f-e49faae5c851" providerId="ADAL" clId="{3552CE5B-0803-49BD-A011-F4C75B92F40C}" dt="2018-03-20T06:57:27.080" v="95" actId="404"/>
          <ac:spMkLst>
            <pc:docMk/>
            <pc:sldMk cId="576619051" sldId="257"/>
            <ac:spMk id="7" creationId="{1F77A314-7F07-43ED-9FB3-650E3013A58B}"/>
          </ac:spMkLst>
        </pc:spChg>
        <pc:spChg chg="mod">
          <ac:chgData name="Eugene CHOY Wen Jia" userId="f0093c6c-aad3-47c8-981f-e49faae5c851" providerId="ADAL" clId="{3552CE5B-0803-49BD-A011-F4C75B92F40C}" dt="2018-03-20T07:00:48.997" v="153" actId="1076"/>
          <ac:spMkLst>
            <pc:docMk/>
            <pc:sldMk cId="576619051" sldId="257"/>
            <ac:spMk id="10" creationId="{9800C6B1-C350-4C6A-92E3-AAD83D06D33A}"/>
          </ac:spMkLst>
        </pc:spChg>
        <pc:spChg chg="add del">
          <ac:chgData name="Eugene CHOY Wen Jia" userId="f0093c6c-aad3-47c8-981f-e49faae5c851" providerId="ADAL" clId="{3552CE5B-0803-49BD-A011-F4C75B92F40C}" dt="2018-03-20T06:56:16.917" v="86" actId="478"/>
          <ac:spMkLst>
            <pc:docMk/>
            <pc:sldMk cId="576619051" sldId="257"/>
            <ac:spMk id="13" creationId="{7F03AE14-00C5-48A3-A3FD-38F601FC4616}"/>
          </ac:spMkLst>
        </pc:spChg>
        <pc:spChg chg="mod">
          <ac:chgData name="Eugene CHOY Wen Jia" userId="f0093c6c-aad3-47c8-981f-e49faae5c851" providerId="ADAL" clId="{3552CE5B-0803-49BD-A011-F4C75B92F40C}" dt="2018-03-20T07:01:20.141" v="160" actId="1076"/>
          <ac:spMkLst>
            <pc:docMk/>
            <pc:sldMk cId="576619051" sldId="257"/>
            <ac:spMk id="23" creationId="{CBD54833-AD6B-4E26-BD20-A0B9FCE70EDA}"/>
          </ac:spMkLst>
        </pc:spChg>
        <pc:spChg chg="mod">
          <ac:chgData name="Eugene CHOY Wen Jia" userId="f0093c6c-aad3-47c8-981f-e49faae5c851" providerId="ADAL" clId="{3552CE5B-0803-49BD-A011-F4C75B92F40C}" dt="2018-03-20T06:58:04.347" v="108" actId="404"/>
          <ac:spMkLst>
            <pc:docMk/>
            <pc:sldMk cId="576619051" sldId="257"/>
            <ac:spMk id="25" creationId="{EC2323EA-C17D-4014-9F01-C357DA3EA42D}"/>
          </ac:spMkLst>
        </pc:spChg>
        <pc:spChg chg="mod">
          <ac:chgData name="Eugene CHOY Wen Jia" userId="f0093c6c-aad3-47c8-981f-e49faae5c851" providerId="ADAL" clId="{3552CE5B-0803-49BD-A011-F4C75B92F40C}" dt="2018-03-20T06:59:43.066" v="133" actId="1076"/>
          <ac:spMkLst>
            <pc:docMk/>
            <pc:sldMk cId="576619051" sldId="257"/>
            <ac:spMk id="29" creationId="{882E8340-A17A-416C-B177-62F27DC00613}"/>
          </ac:spMkLst>
        </pc:spChg>
        <pc:spChg chg="mod">
          <ac:chgData name="Eugene CHOY Wen Jia" userId="f0093c6c-aad3-47c8-981f-e49faae5c851" providerId="ADAL" clId="{3552CE5B-0803-49BD-A011-F4C75B92F40C}" dt="2018-03-20T07:03:20.259" v="211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Eugene CHOY Wen Jia" userId="f0093c6c-aad3-47c8-981f-e49faae5c851" providerId="ADAL" clId="{3552CE5B-0803-49BD-A011-F4C75B92F40C}" dt="2018-03-20T07:13:31.677" v="321" actId="1076"/>
          <ac:spMkLst>
            <pc:docMk/>
            <pc:sldMk cId="576619051" sldId="257"/>
            <ac:spMk id="51" creationId="{F1069B8D-71A9-4E35-A146-1936AECD6276}"/>
          </ac:spMkLst>
        </pc:spChg>
        <pc:spChg chg="mod">
          <ac:chgData name="Eugene CHOY Wen Jia" userId="f0093c6c-aad3-47c8-981f-e49faae5c851" providerId="ADAL" clId="{3552CE5B-0803-49BD-A011-F4C75B92F40C}" dt="2018-03-20T07:01:25.125" v="161" actId="404"/>
          <ac:spMkLst>
            <pc:docMk/>
            <pc:sldMk cId="576619051" sldId="257"/>
            <ac:spMk id="58" creationId="{D2D6274C-B8EC-49A7-92EF-BF33EE663F29}"/>
          </ac:spMkLst>
        </pc:spChg>
        <pc:spChg chg="mod">
          <ac:chgData name="Eugene CHOY Wen Jia" userId="f0093c6c-aad3-47c8-981f-e49faae5c851" providerId="ADAL" clId="{3552CE5B-0803-49BD-A011-F4C75B92F40C}" dt="2018-03-20T07:09:42.037" v="300" actId="1076"/>
          <ac:spMkLst>
            <pc:docMk/>
            <pc:sldMk cId="576619051" sldId="257"/>
            <ac:spMk id="63" creationId="{6C2417B4-8A3B-459B-90E3-E45536848137}"/>
          </ac:spMkLst>
        </pc:spChg>
        <pc:spChg chg="mod">
          <ac:chgData name="Eugene CHOY Wen Jia" userId="f0093c6c-aad3-47c8-981f-e49faae5c851" providerId="ADAL" clId="{3552CE5B-0803-49BD-A011-F4C75B92F40C}" dt="2018-03-20T07:06:36.435" v="254" actId="404"/>
          <ac:spMkLst>
            <pc:docMk/>
            <pc:sldMk cId="576619051" sldId="257"/>
            <ac:spMk id="65" creationId="{8B3E46FF-3599-4502-857A-A9F7DAD6DB2D}"/>
          </ac:spMkLst>
        </pc:spChg>
        <pc:spChg chg="mod">
          <ac:chgData name="Eugene CHOY Wen Jia" userId="f0093c6c-aad3-47c8-981f-e49faae5c851" providerId="ADAL" clId="{3552CE5B-0803-49BD-A011-F4C75B92F40C}" dt="2018-03-20T07:01:54.815" v="169" actId="404"/>
          <ac:spMkLst>
            <pc:docMk/>
            <pc:sldMk cId="576619051" sldId="257"/>
            <ac:spMk id="69" creationId="{87FD0C4E-3A59-4EA3-99BD-D7E601D7FAAA}"/>
          </ac:spMkLst>
        </pc:spChg>
        <pc:spChg chg="mod">
          <ac:chgData name="Eugene CHOY Wen Jia" userId="f0093c6c-aad3-47c8-981f-e49faae5c851" providerId="ADAL" clId="{3552CE5B-0803-49BD-A011-F4C75B92F40C}" dt="2018-03-20T07:07:24.719" v="272" actId="1076"/>
          <ac:spMkLst>
            <pc:docMk/>
            <pc:sldMk cId="576619051" sldId="257"/>
            <ac:spMk id="72" creationId="{A07C89D9-E262-4A8A-9272-889371116074}"/>
          </ac:spMkLst>
        </pc:spChg>
        <pc:spChg chg="mod">
          <ac:chgData name="Eugene CHOY Wen Jia" userId="f0093c6c-aad3-47c8-981f-e49faae5c851" providerId="ADAL" clId="{3552CE5B-0803-49BD-A011-F4C75B92F40C}" dt="2018-03-20T07:09:50.590" v="303" actId="1076"/>
          <ac:spMkLst>
            <pc:docMk/>
            <pc:sldMk cId="576619051" sldId="257"/>
            <ac:spMk id="77" creationId="{F218D09A-16CE-4C90-8245-440D8FA85A8E}"/>
          </ac:spMkLst>
        </pc:spChg>
        <pc:spChg chg="mod">
          <ac:chgData name="Eugene CHOY Wen Jia" userId="f0093c6c-aad3-47c8-981f-e49faae5c851" providerId="ADAL" clId="{3552CE5B-0803-49BD-A011-F4C75B92F40C}" dt="2018-03-20T07:02:15.879" v="195" actId="20577"/>
          <ac:spMkLst>
            <pc:docMk/>
            <pc:sldMk cId="576619051" sldId="257"/>
            <ac:spMk id="79" creationId="{505DFB36-8D90-4C62-A2DA-6218BDB3816F}"/>
          </ac:spMkLst>
        </pc:spChg>
        <pc:spChg chg="mod">
          <ac:chgData name="Eugene CHOY Wen Jia" userId="f0093c6c-aad3-47c8-981f-e49faae5c851" providerId="ADAL" clId="{3552CE5B-0803-49BD-A011-F4C75B92F40C}" dt="2018-03-20T07:10:15.782" v="308" actId="1076"/>
          <ac:spMkLst>
            <pc:docMk/>
            <pc:sldMk cId="576619051" sldId="257"/>
            <ac:spMk id="92" creationId="{F801533A-EAA5-4273-A826-CB85FF3C711E}"/>
          </ac:spMkLst>
        </pc:spChg>
        <pc:spChg chg="mod">
          <ac:chgData name="Eugene CHOY Wen Jia" userId="f0093c6c-aad3-47c8-981f-e49faae5c851" providerId="ADAL" clId="{3552CE5B-0803-49BD-A011-F4C75B92F40C}" dt="2018-03-20T07:00:21.731" v="146" actId="1076"/>
          <ac:spMkLst>
            <pc:docMk/>
            <pc:sldMk cId="576619051" sldId="257"/>
            <ac:spMk id="121" creationId="{E5945A79-C75F-4F8B-8CF5-E1637E1D4AFC}"/>
          </ac:spMkLst>
        </pc:spChg>
        <pc:spChg chg="mod">
          <ac:chgData name="Eugene CHOY Wen Jia" userId="f0093c6c-aad3-47c8-981f-e49faae5c851" providerId="ADAL" clId="{3552CE5B-0803-49BD-A011-F4C75B92F40C}" dt="2018-03-20T06:59:52.280" v="136" actId="14100"/>
          <ac:spMkLst>
            <pc:docMk/>
            <pc:sldMk cId="576619051" sldId="257"/>
            <ac:spMk id="135" creationId="{3901C13B-28AB-487B-BDE6-798251662321}"/>
          </ac:spMkLst>
        </pc:spChg>
        <pc:spChg chg="mod">
          <ac:chgData name="Eugene CHOY Wen Jia" userId="f0093c6c-aad3-47c8-981f-e49faae5c851" providerId="ADAL" clId="{3552CE5B-0803-49BD-A011-F4C75B92F40C}" dt="2018-03-20T07:00:06.688" v="144" actId="1037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Eugene CHOY Wen Jia" userId="f0093c6c-aad3-47c8-981f-e49faae5c851" providerId="ADAL" clId="{3552CE5B-0803-49BD-A011-F4C75B92F40C}" dt="2018-03-20T07:08:34.025" v="288" actId="404"/>
          <ac:spMkLst>
            <pc:docMk/>
            <pc:sldMk cId="576619051" sldId="257"/>
            <ac:spMk id="149" creationId="{0253AB35-29F0-465C-B472-8980F74A41D8}"/>
          </ac:spMkLst>
        </pc:spChg>
        <pc:spChg chg="mod">
          <ac:chgData name="Eugene CHOY Wen Jia" userId="f0093c6c-aad3-47c8-981f-e49faae5c851" providerId="ADAL" clId="{3552CE5B-0803-49BD-A011-F4C75B92F40C}" dt="2018-03-20T07:01:03.891" v="156" actId="1076"/>
          <ac:spMkLst>
            <pc:docMk/>
            <pc:sldMk cId="576619051" sldId="257"/>
            <ac:spMk id="178" creationId="{A9EA4FF5-80BF-4869-8E68-0C744456C5C5}"/>
          </ac:spMkLst>
        </pc:spChg>
        <pc:spChg chg="mod">
          <ac:chgData name="Eugene CHOY Wen Jia" userId="f0093c6c-aad3-47c8-981f-e49faae5c851" providerId="ADAL" clId="{3552CE5B-0803-49BD-A011-F4C75B92F40C}" dt="2018-03-20T07:13:23.414" v="319" actId="1076"/>
          <ac:spMkLst>
            <pc:docMk/>
            <pc:sldMk cId="576619051" sldId="257"/>
            <ac:spMk id="180" creationId="{EF23C709-46B4-4FC1-A6B8-F1DB1BFD08FF}"/>
          </ac:spMkLst>
        </pc:spChg>
        <pc:grpChg chg="del">
          <ac:chgData name="Eugene CHOY Wen Jia" userId="f0093c6c-aad3-47c8-981f-e49faae5c851" providerId="ADAL" clId="{3552CE5B-0803-49BD-A011-F4C75B92F40C}" dt="2018-03-20T06:57:11.068" v="89" actId="165"/>
          <ac:grpSpMkLst>
            <pc:docMk/>
            <pc:sldMk cId="576619051" sldId="257"/>
            <ac:grpSpMk id="5" creationId="{F341EEF3-6254-4563-AF2D-D550F762C806}"/>
          </ac:grpSpMkLst>
        </pc:grpChg>
        <pc:grpChg chg="add mod">
          <ac:chgData name="Eugene CHOY Wen Jia" userId="f0093c6c-aad3-47c8-981f-e49faae5c851" providerId="ADAL" clId="{3552CE5B-0803-49BD-A011-F4C75B92F40C}" dt="2018-03-20T06:57:20.072" v="93" actId="164"/>
          <ac:grpSpMkLst>
            <pc:docMk/>
            <pc:sldMk cId="576619051" sldId="257"/>
            <ac:grpSpMk id="17" creationId="{8808C0F9-46C2-40F8-9F98-076B86331510}"/>
          </ac:grpSpMkLst>
        </pc:grpChg>
        <pc:grpChg chg="add mod">
          <ac:chgData name="Eugene CHOY Wen Jia" userId="f0093c6c-aad3-47c8-981f-e49faae5c851" providerId="ADAL" clId="{3552CE5B-0803-49BD-A011-F4C75B92F40C}" dt="2018-03-20T06:57:31.778" v="97" actId="14100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Eugene CHOY Wen Jia" userId="f0093c6c-aad3-47c8-981f-e49faae5c851" providerId="ADAL" clId="{3552CE5B-0803-49BD-A011-F4C75B92F40C}" dt="2018-03-20T07:09:38.128" v="299" actId="107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Eugene CHOY Wen Jia" userId="f0093c6c-aad3-47c8-981f-e49faae5c851" providerId="ADAL" clId="{3552CE5B-0803-49BD-A011-F4C75B92F40C}" dt="2018-03-20T07:09:59.824" v="305" actId="164"/>
          <ac:grpSpMkLst>
            <pc:docMk/>
            <pc:sldMk cId="576619051" sldId="257"/>
            <ac:grpSpMk id="64" creationId="{2267A04F-96F7-49C0-B8A3-5DC1B3F707BB}"/>
          </ac:grpSpMkLst>
        </pc:grpChg>
        <pc:grpChg chg="add mod">
          <ac:chgData name="Eugene CHOY Wen Jia" userId="f0093c6c-aad3-47c8-981f-e49faae5c851" providerId="ADAL" clId="{3552CE5B-0803-49BD-A011-F4C75B92F40C}" dt="2018-03-20T07:09:45.416" v="301" actId="1076"/>
          <ac:grpSpMkLst>
            <pc:docMk/>
            <pc:sldMk cId="576619051" sldId="257"/>
            <ac:grpSpMk id="68" creationId="{2ED2848E-3EEE-4C32-AAB3-285C6C487E43}"/>
          </ac:grpSpMkLst>
        </pc:grpChg>
        <pc:grpChg chg="mod">
          <ac:chgData name="Eugene CHOY Wen Jia" userId="f0093c6c-aad3-47c8-981f-e49faae5c851" providerId="ADAL" clId="{3552CE5B-0803-49BD-A011-F4C75B92F40C}" dt="2018-03-20T07:06:27.175" v="251" actId="164"/>
          <ac:grpSpMkLst>
            <pc:docMk/>
            <pc:sldMk cId="576619051" sldId="257"/>
            <ac:grpSpMk id="71" creationId="{3FC55428-A528-4B9F-8C06-57C2E45E2767}"/>
          </ac:grpSpMkLst>
        </pc:grpChg>
        <pc:grpChg chg="mod">
          <ac:chgData name="Eugene CHOY Wen Jia" userId="f0093c6c-aad3-47c8-981f-e49faae5c851" providerId="ADAL" clId="{3552CE5B-0803-49BD-A011-F4C75B92F40C}" dt="2018-03-20T05:32:20.770" v="36" actId="1076"/>
          <ac:grpSpMkLst>
            <pc:docMk/>
            <pc:sldMk cId="576619051" sldId="257"/>
            <ac:grpSpMk id="78" creationId="{DBACCDC6-70DD-443D-8934-BCEC8CB9F97B}"/>
          </ac:grpSpMkLst>
        </pc:grpChg>
        <pc:grpChg chg="add mod">
          <ac:chgData name="Eugene CHOY Wen Jia" userId="f0093c6c-aad3-47c8-981f-e49faae5c851" providerId="ADAL" clId="{3552CE5B-0803-49BD-A011-F4C75B92F40C}" dt="2018-03-20T07:10:03.936" v="306" actId="1076"/>
          <ac:grpSpMkLst>
            <pc:docMk/>
            <pc:sldMk cId="576619051" sldId="257"/>
            <ac:grpSpMk id="88" creationId="{EF65BAA1-BAB8-4F7B-BA7D-9EE30D8D0E2D}"/>
          </ac:grpSpMkLst>
        </pc:grpChg>
        <pc:grpChg chg="mod">
          <ac:chgData name="Eugene CHOY Wen Jia" userId="f0093c6c-aad3-47c8-981f-e49faae5c851" providerId="ADAL" clId="{3552CE5B-0803-49BD-A011-F4C75B92F40C}" dt="2018-03-20T06:58:32.846" v="113" actId="1076"/>
          <ac:grpSpMkLst>
            <pc:docMk/>
            <pc:sldMk cId="576619051" sldId="257"/>
            <ac:grpSpMk id="109" creationId="{E53E27CB-D984-4DDA-8490-7CA190442A71}"/>
          </ac:grpSpMkLst>
        </pc:grpChg>
        <pc:grpChg chg="mod">
          <ac:chgData name="Eugene CHOY Wen Jia" userId="f0093c6c-aad3-47c8-981f-e49faae5c851" providerId="ADAL" clId="{3552CE5B-0803-49BD-A011-F4C75B92F40C}" dt="2018-03-20T07:03:04.601" v="206" actId="1076"/>
          <ac:grpSpMkLst>
            <pc:docMk/>
            <pc:sldMk cId="576619051" sldId="257"/>
            <ac:grpSpMk id="126" creationId="{BA06E3DD-A2B7-49C6-84FA-B1068E51BEAC}"/>
          </ac:grpSpMkLst>
        </pc:grpChg>
        <pc:grpChg chg="mod">
          <ac:chgData name="Eugene CHOY Wen Jia" userId="f0093c6c-aad3-47c8-981f-e49faae5c851" providerId="ADAL" clId="{3552CE5B-0803-49BD-A011-F4C75B92F40C}" dt="2018-03-20T06:59:47.846" v="135" actId="1076"/>
          <ac:grpSpMkLst>
            <pc:docMk/>
            <pc:sldMk cId="576619051" sldId="257"/>
            <ac:grpSpMk id="167" creationId="{7D01A9FB-DC69-4F3F-8728-49CD073C50C3}"/>
          </ac:grpSpMkLst>
        </pc:grpChg>
        <pc:picChg chg="add del">
          <ac:chgData name="Eugene CHOY Wen Jia" userId="f0093c6c-aad3-47c8-981f-e49faae5c851" providerId="ADAL" clId="{3552CE5B-0803-49BD-A011-F4C75B92F40C}" dt="2018-03-20T05:33:42.943" v="53" actId="1076"/>
          <ac:picMkLst>
            <pc:docMk/>
            <pc:sldMk cId="576619051" sldId="257"/>
            <ac:picMk id="2" creationId="{E696F1B7-6AA0-45DC-B4C4-5BF95C95C0F8}"/>
          </ac:picMkLst>
        </pc:picChg>
        <pc:picChg chg="mod topLvl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6" creationId="{6853ACC9-E91F-474F-A9EB-35A697F18027}"/>
          </ac:picMkLst>
        </pc:picChg>
        <pc:picChg chg="add del mod">
          <ac:chgData name="Eugene CHOY Wen Jia" userId="f0093c6c-aad3-47c8-981f-e49faae5c851" providerId="ADAL" clId="{3552CE5B-0803-49BD-A011-F4C75B92F40C}" dt="2018-03-20T05:35:16.127" v="55" actId="478"/>
          <ac:picMkLst>
            <pc:docMk/>
            <pc:sldMk cId="576619051" sldId="257"/>
            <ac:picMk id="8" creationId="{D639B0EE-9C95-463E-83EE-4C86C8166CB8}"/>
          </ac:picMkLst>
        </pc:picChg>
        <pc:picChg chg="add del mod">
          <ac:chgData name="Eugene CHOY Wen Jia" userId="f0093c6c-aad3-47c8-981f-e49faae5c851" providerId="ADAL" clId="{3552CE5B-0803-49BD-A011-F4C75B92F40C}" dt="2018-03-20T06:55:06.040" v="61" actId="478"/>
          <ac:picMkLst>
            <pc:docMk/>
            <pc:sldMk cId="576619051" sldId="257"/>
            <ac:picMk id="12" creationId="{0C75F74A-C53E-4119-BF0B-438A2BFCA58C}"/>
          </ac:picMkLst>
        </pc:picChg>
        <pc:picChg chg="add mod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15" creationId="{E7CC8C3B-F989-4E63-AD36-1A2FF00F5FC6}"/>
          </ac:picMkLst>
        </pc:picChg>
        <pc:picChg chg="add mod">
          <ac:chgData name="Eugene CHOY Wen Jia" userId="f0093c6c-aad3-47c8-981f-e49faae5c851" providerId="ADAL" clId="{3552CE5B-0803-49BD-A011-F4C75B92F40C}" dt="2018-03-20T07:02:49.037" v="199" actId="1076"/>
          <ac:picMkLst>
            <pc:docMk/>
            <pc:sldMk cId="576619051" sldId="257"/>
            <ac:picMk id="40" creationId="{03FCBB63-BDD0-446C-B047-E83EFCDC97A8}"/>
          </ac:picMkLst>
        </pc:picChg>
        <pc:picChg chg="add mod">
          <ac:chgData name="Eugene CHOY Wen Jia" userId="f0093c6c-aad3-47c8-981f-e49faae5c851" providerId="ADAL" clId="{3552CE5B-0803-49BD-A011-F4C75B92F40C}" dt="2018-03-20T07:04:12.992" v="216" actId="1076"/>
          <ac:picMkLst>
            <pc:docMk/>
            <pc:sldMk cId="576619051" sldId="257"/>
            <ac:picMk id="48" creationId="{566D78A6-50D9-4728-AAB1-95A89AC335C5}"/>
          </ac:picMkLst>
        </pc:picChg>
        <pc:picChg chg="add mod">
          <ac:chgData name="Eugene CHOY Wen Jia" userId="f0093c6c-aad3-47c8-981f-e49faae5c851" providerId="ADAL" clId="{3552CE5B-0803-49BD-A011-F4C75B92F40C}" dt="2018-03-20T07:05:19.035" v="234" actId="1076"/>
          <ac:picMkLst>
            <pc:docMk/>
            <pc:sldMk cId="576619051" sldId="257"/>
            <ac:picMk id="52" creationId="{8F8FF822-BDE7-413D-B733-84070E8C3D28}"/>
          </ac:picMkLst>
        </pc:picChg>
        <pc:picChg chg="mod">
          <ac:chgData name="Eugene CHOY Wen Jia" userId="f0093c6c-aad3-47c8-981f-e49faae5c851" providerId="ADAL" clId="{3552CE5B-0803-49BD-A011-F4C75B92F40C}" dt="2018-03-20T07:01:33.800" v="165" actId="1076"/>
          <ac:picMkLst>
            <pc:docMk/>
            <pc:sldMk cId="576619051" sldId="257"/>
            <ac:picMk id="57" creationId="{B490D1D9-8703-44A1-B47A-9132FBD36A85}"/>
          </ac:picMkLst>
        </pc:picChg>
        <pc:picChg chg="mod">
          <ac:chgData name="Eugene CHOY Wen Jia" userId="f0093c6c-aad3-47c8-981f-e49faae5c851" providerId="ADAL" clId="{3552CE5B-0803-49BD-A011-F4C75B92F40C}" dt="2018-03-20T07:05:46.160" v="243" actId="1076"/>
          <ac:picMkLst>
            <pc:docMk/>
            <pc:sldMk cId="576619051" sldId="257"/>
            <ac:picMk id="66" creationId="{7AFFB57A-AA42-4242-B9BC-4BA274D128DA}"/>
          </ac:picMkLst>
        </pc:picChg>
        <pc:picChg chg="mod">
          <ac:chgData name="Eugene CHOY Wen Jia" userId="f0093c6c-aad3-47c8-981f-e49faae5c851" providerId="ADAL" clId="{3552CE5B-0803-49BD-A011-F4C75B92F40C}" dt="2018-03-20T07:07:21.774" v="271" actId="1076"/>
          <ac:picMkLst>
            <pc:docMk/>
            <pc:sldMk cId="576619051" sldId="257"/>
            <ac:picMk id="73" creationId="{FBF02C0D-873E-4CC8-B378-A2129CEFF338}"/>
          </ac:picMkLst>
        </pc:picChg>
        <pc:picChg chg="add mod">
          <ac:chgData name="Eugene CHOY Wen Jia" userId="f0093c6c-aad3-47c8-981f-e49faae5c851" providerId="ADAL" clId="{3552CE5B-0803-49BD-A011-F4C75B92F40C}" dt="2018-03-20T07:09:59.824" v="305" actId="164"/>
          <ac:picMkLst>
            <pc:docMk/>
            <pc:sldMk cId="576619051" sldId="257"/>
            <ac:picMk id="76" creationId="{4E2D3EAB-DE34-446D-A72E-0E3C56587257}"/>
          </ac:picMkLst>
        </pc:picChg>
        <pc:picChg chg="add mod">
          <ac:chgData name="Eugene CHOY Wen Jia" userId="f0093c6c-aad3-47c8-981f-e49faae5c851" providerId="ADAL" clId="{3552CE5B-0803-49BD-A011-F4C75B92F40C}" dt="2018-03-20T07:12:16.509" v="313" actId="1076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Eugene CHOY Wen Jia" userId="f0093c6c-aad3-47c8-981f-e49faae5c851" providerId="ADAL" clId="{3552CE5B-0803-49BD-A011-F4C75B92F40C}" dt="2018-03-20T06:59:58.737" v="138" actId="1076"/>
          <ac:picMkLst>
            <pc:docMk/>
            <pc:sldMk cId="576619051" sldId="257"/>
            <ac:picMk id="96" creationId="{B83AE1BB-DE3B-494A-A3F9-7DC9099A6F3A}"/>
          </ac:picMkLst>
        </pc:picChg>
        <pc:picChg chg="add mod">
          <ac:chgData name="Eugene CHOY Wen Jia" userId="f0093c6c-aad3-47c8-981f-e49faae5c851" providerId="ADAL" clId="{3552CE5B-0803-49BD-A011-F4C75B92F40C}" dt="2018-03-20T07:06:50.619" v="259" actId="1076"/>
          <ac:picMkLst>
            <pc:docMk/>
            <pc:sldMk cId="576619051" sldId="257"/>
            <ac:picMk id="102" creationId="{066242CB-1568-4176-8CE5-C8B4FC01846D}"/>
          </ac:picMkLst>
        </pc:picChg>
        <pc:picChg chg="mod">
          <ac:chgData name="Eugene CHOY Wen Jia" userId="f0093c6c-aad3-47c8-981f-e49faae5c851" providerId="ADAL" clId="{3552CE5B-0803-49BD-A011-F4C75B92F40C}" dt="2018-03-20T07:01:05.639" v="157" actId="1076"/>
          <ac:picMkLst>
            <pc:docMk/>
            <pc:sldMk cId="576619051" sldId="257"/>
            <ac:picMk id="177" creationId="{62589CED-89D1-4477-9144-E7EFBBC41553}"/>
          </ac:picMkLst>
        </pc:picChg>
        <pc:cxnChg chg="mod">
          <ac:chgData name="Eugene CHOY Wen Jia" userId="f0093c6c-aad3-47c8-981f-e49faae5c851" providerId="ADAL" clId="{3552CE5B-0803-49BD-A011-F4C75B92F40C}" dt="2018-03-20T06:57:46.211" v="103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Eugene CHOY Wen Jia" userId="f0093c6c-aad3-47c8-981f-e49faae5c851" providerId="ADAL" clId="{3552CE5B-0803-49BD-A011-F4C75B92F40C}" dt="2018-03-20T07:03:04.601" v="206" actId="1076"/>
          <ac:cxnSpMkLst>
            <pc:docMk/>
            <pc:sldMk cId="576619051" sldId="257"/>
            <ac:cxnSpMk id="49" creationId="{10503AB8-2E7F-4A4A-8AF9-5A46BDFC0E68}"/>
          </ac:cxnSpMkLst>
        </pc:cxnChg>
        <pc:cxnChg chg="mod">
          <ac:chgData name="Eugene CHOY Wen Jia" userId="f0093c6c-aad3-47c8-981f-e49faae5c851" providerId="ADAL" clId="{3552CE5B-0803-49BD-A011-F4C75B92F40C}" dt="2018-03-20T07:09:38.128" v="299" actId="107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Eugene CHOY Wen Jia" userId="f0093c6c-aad3-47c8-981f-e49faae5c851" providerId="ADAL" clId="{3552CE5B-0803-49BD-A011-F4C75B92F40C}" dt="2018-03-20T07:09:53.620" v="304" actId="14100"/>
          <ac:cxnSpMkLst>
            <pc:docMk/>
            <pc:sldMk cId="576619051" sldId="257"/>
            <ac:cxnSpMk id="87" creationId="{648BE510-1903-48E0-933F-79AAA6F27823}"/>
          </ac:cxnSpMkLst>
        </pc:cxnChg>
        <pc:cxnChg chg="mod">
          <ac:chgData name="Eugene CHOY Wen Jia" userId="f0093c6c-aad3-47c8-981f-e49faae5c851" providerId="ADAL" clId="{3552CE5B-0803-49BD-A011-F4C75B92F40C}" dt="2018-03-20T07:10:12.388" v="307" actId="14100"/>
          <ac:cxnSpMkLst>
            <pc:docMk/>
            <pc:sldMk cId="576619051" sldId="257"/>
            <ac:cxnSpMk id="89" creationId="{48D3BA84-8653-435F-A70F-350C0BDD17B6}"/>
          </ac:cxnSpMkLst>
        </pc:cxnChg>
        <pc:cxnChg chg="mod">
          <ac:chgData name="Eugene CHOY Wen Jia" userId="f0093c6c-aad3-47c8-981f-e49faae5c851" providerId="ADAL" clId="{3552CE5B-0803-49BD-A011-F4C75B92F40C}" dt="2018-03-20T06:56:27.394" v="87" actId="14100"/>
          <ac:cxnSpMkLst>
            <pc:docMk/>
            <pc:sldMk cId="576619051" sldId="257"/>
            <ac:cxnSpMk id="91" creationId="{B95C97DD-90C8-4885-AB26-8EB6CEA95AFB}"/>
          </ac:cxnSpMkLst>
        </pc:cxnChg>
        <pc:cxnChg chg="mod">
          <ac:chgData name="Eugene CHOY Wen Jia" userId="f0093c6c-aad3-47c8-981f-e49faae5c851" providerId="ADAL" clId="{3552CE5B-0803-49BD-A011-F4C75B92F40C}" dt="2018-03-20T06:59:33.003" v="128" actId="14100"/>
          <ac:cxnSpMkLst>
            <pc:docMk/>
            <pc:sldMk cId="576619051" sldId="257"/>
            <ac:cxnSpMk id="130" creationId="{C4DBE0C7-26A2-40D0-9775-8156C064A2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3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D4C-B9C8-4652-9D85-1515BC47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2E6C-8179-4AD2-863A-2F9FDC72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D62-E395-47CF-8845-84DF3AF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49D9-71B1-4677-8E78-173171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378-E3DA-4C36-BA66-A2FAD29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37-E77D-4289-9A76-74D03A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3170-4355-4BF1-AA6A-03620503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70FD-1A72-48FE-BE41-DDAE76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5167-218F-4C84-BA0B-732561F2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E18-D228-4C77-BC3B-6C6C0F8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68-0F36-4F09-8EBF-56FC5D5C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F856-1EFA-43E3-8780-7D3A4D4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61C-2C5A-4B36-BE1A-5A866BC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1D3D-E696-49F9-AD42-BD22259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B173-CE71-4330-BF58-F5B8021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D918-9966-4FFA-A65D-3E7D336C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D7-15D0-491E-93B1-D4BF650E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596-C5A5-452B-92DD-6870A9E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765-C380-4FEC-8795-6137D1C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359-B8BF-4284-87E5-B354616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29D-E3B2-4A7C-8FF3-DB1FE1B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23E7-29F2-4616-99F9-F64FF463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1359-469C-414D-8030-3FFF366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70D-59A1-4AA1-B8ED-E47E7B6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9AAD-4527-4528-AD9E-24B56DB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A68-8F15-4D2C-B21F-74D0D4D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D16-5AE1-4DF7-9533-6B071AA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1898-9DC1-4A10-ADF2-EC82B1D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72DE-D521-4B9C-9153-53807D8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3D79-4044-452A-A820-793592B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1579-32E4-4390-ADA2-9CE129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0B04-3991-42CC-A9A5-62B3997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EA3A-29D7-4E6C-B2D5-CBB3F3F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4565-630F-4FB8-A695-5DAA38B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F8AF-4897-46CC-B3BC-39AB2624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37E1D-9FE8-4CCA-A528-F5C46B85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8B2E-28D1-49C3-9DD1-50F29E2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31D-B08E-4053-8A2D-BBC7C95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601F-30E0-4BF9-9395-5B0853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B49-7504-40F7-8131-9A1CECC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528E-918A-4A71-A23D-ED993F5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B4E0-D88F-40D2-8EC3-B95DF86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B6A4-6699-49DA-8938-D36CB55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25AE-5E36-4298-8F14-D3035C82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FC1C9-01C5-4F79-AD33-D39C0A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80E0-8674-4997-A8C5-A2EFEC5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074-5138-420D-9677-5C6A4160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D4CF-00F7-460C-B4AC-94F62B1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94C5A-71C5-4DA1-80AB-B3222ABE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9C58-6EE3-4705-B6BA-AEB545B3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250C-4995-44C5-B16A-81362E5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515B-C22F-4C4C-A303-DBF40A6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66C-4D09-4944-851B-9FA8AD1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CE3D-75CE-4A52-83F1-BEE53C8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F40A-F398-4824-ABBC-ACE668A9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232C-06BD-4DCE-BC29-F7CC2E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C76-C2EB-41C9-9E5C-190BB15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6B7B-6233-4A58-AD49-8150F78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95EB-1B1C-43AE-B329-0CF6815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4BAB-7C7A-4F82-AC60-FDDDF9CD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3C56-C35D-4FA6-814C-A06B5B57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7D0-FABC-458A-99E7-765FED4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05C-E15B-4211-BFCB-3BD2EED6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weekly-asia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city&#10;&#10;Description generated with very high confidence">
            <a:extLst>
              <a:ext uri="{FF2B5EF4-FFF2-40B4-BE49-F238E27FC236}">
                <a16:creationId xmlns:a16="http://schemas.microsoft.com/office/drawing/2014/main" id="{C5717991-033C-411A-8BB2-62EB17B7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83288-CB94-4DEC-93DC-003FE99C71B6}"/>
              </a:ext>
            </a:extLst>
          </p:cNvPr>
          <p:cNvSpPr txBox="1"/>
          <p:nvPr/>
        </p:nvSpPr>
        <p:spPr>
          <a:xfrm>
            <a:off x="0" y="6657945"/>
            <a:ext cx="2040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Image retrieved from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www.travelweekly-asia.com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E39C0-6495-4183-BFB1-9BFE1FCE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903" y="4154462"/>
            <a:ext cx="6500191" cy="2361441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Group 3</a:t>
            </a:r>
          </a:p>
          <a:p>
            <a:r>
              <a:rPr lang="en-US" sz="2000" dirty="0"/>
              <a:t>Eugene Choy Wen Jia</a:t>
            </a:r>
            <a:br>
              <a:rPr lang="en-US" sz="2000" dirty="0"/>
            </a:br>
            <a:r>
              <a:rPr lang="en-US" sz="2000" dirty="0"/>
              <a:t>Ho Min Kit Winston</a:t>
            </a:r>
            <a:br>
              <a:rPr lang="en-US" sz="2000" dirty="0"/>
            </a:br>
            <a:r>
              <a:rPr lang="en-US" sz="2000" dirty="0"/>
              <a:t>Ho Wei Hong</a:t>
            </a:r>
            <a:br>
              <a:rPr lang="en-US" sz="2000" dirty="0"/>
            </a:br>
            <a:r>
              <a:rPr lang="en-US" sz="2000" dirty="0"/>
              <a:t>Sim Li Jin</a:t>
            </a:r>
            <a:br>
              <a:rPr lang="en-US" sz="2000" dirty="0"/>
            </a:br>
            <a:r>
              <a:rPr lang="en-US" sz="2000" dirty="0"/>
              <a:t>Yin Yukun</a:t>
            </a:r>
            <a:br>
              <a:rPr lang="en-US" sz="2000" dirty="0"/>
            </a:br>
            <a:r>
              <a:rPr lang="en-US" sz="2000" dirty="0"/>
              <a:t>Yong Fu Xiang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7B266B-454F-4384-9299-CAA392AE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5636"/>
            <a:ext cx="9144000" cy="1623792"/>
          </a:xfrm>
          <a:solidFill>
            <a:schemeClr val="bg1">
              <a:alpha val="58000"/>
            </a:schemeClr>
          </a:solidFill>
        </p:spPr>
        <p:txBody>
          <a:bodyPr anchor="ctr"/>
          <a:lstStyle/>
          <a:p>
            <a:r>
              <a:rPr lang="en-US" sz="4800" dirty="0">
                <a:latin typeface="+mn-lt"/>
              </a:rPr>
              <a:t>EI Project Demonstration: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Public Transport System</a:t>
            </a:r>
          </a:p>
        </p:txBody>
      </p:sp>
    </p:spTree>
    <p:extLst>
      <p:ext uri="{BB962C8B-B14F-4D97-AF65-F5344CB8AC3E}">
        <p14:creationId xmlns:p14="http://schemas.microsoft.com/office/powerpoint/2010/main" val="224642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24C73-5BF9-436D-A35E-DE5A59243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" r="57500" b="54305"/>
          <a:stretch/>
        </p:blipFill>
        <p:spPr>
          <a:xfrm>
            <a:off x="2063333" y="1134169"/>
            <a:ext cx="8065334" cy="45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4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2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Schedule Polling Process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83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88ADD-2569-4DA8-8916-3276EF960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" r="39726" b="62500"/>
          <a:stretch/>
        </p:blipFill>
        <p:spPr>
          <a:xfrm>
            <a:off x="955129" y="1327355"/>
            <a:ext cx="10281742" cy="42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8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6FC19-9FD6-460D-85A7-417D20163F8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0123" y="3385914"/>
            <a:ext cx="2042337" cy="114614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2308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</a:t>
            </a:r>
            <a:r>
              <a:rPr lang="en-US" dirty="0"/>
              <a:t>across…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3</a:t>
            </a:r>
            <a:r>
              <a:rPr lang="en-SG" sz="3200" dirty="0"/>
              <a:t> hosted environments </a:t>
            </a:r>
          </a:p>
          <a:p>
            <a:pPr marL="0" indent="0" algn="just">
              <a:buNone/>
            </a:pPr>
            <a:r>
              <a:rPr lang="en-SG" sz="2000" dirty="0"/>
              <a:t>(Microsoft Azure, Heroku, localhost)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4</a:t>
            </a:r>
            <a:r>
              <a:rPr lang="en-SG" sz="3200" dirty="0"/>
              <a:t> programming languages </a:t>
            </a:r>
          </a:p>
          <a:p>
            <a:pPr marL="0" indent="0" algn="just">
              <a:buNone/>
            </a:pPr>
            <a:r>
              <a:rPr lang="en-SG" sz="2000" dirty="0"/>
              <a:t>(C#, Java, PHP, Python)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7</a:t>
            </a:r>
            <a:r>
              <a:rPr lang="en-SG" sz="3200" dirty="0"/>
              <a:t> out-of-classroom TIBCO BW palette</a:t>
            </a:r>
          </a:p>
          <a:p>
            <a:pPr marL="0" indent="0" algn="just">
              <a:buNone/>
            </a:pPr>
            <a:r>
              <a:rPr lang="en-SG" sz="2000" dirty="0"/>
              <a:t>(Waiting for JMS message, Assigning variable on IM, Twitter Plugin, Send Mail Plugin, Timer Plugin, File </a:t>
            </a:r>
            <a:r>
              <a:rPr lang="en-SG" sz="2000" dirty="0" err="1"/>
              <a:t>Poller</a:t>
            </a:r>
            <a:r>
              <a:rPr lang="en-SG" sz="2000" dirty="0"/>
              <a:t> Plugin, Grouping Repeat-On-Error-Till-True)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949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sz="3200" dirty="0"/>
              <a:t>Public Transport network serves hundred of thousands of passengers everyday. Any disruption in the service would require mitigation actions to be taken to ensure minimal disruptions to the passengers.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dirty="0"/>
              <a:t>A </a:t>
            </a:r>
            <a:r>
              <a:rPr lang="en-SG" sz="3200" u="sng" dirty="0">
                <a:solidFill>
                  <a:srgbClr val="00B0F0"/>
                </a:solidFill>
              </a:rPr>
              <a:t>well-integrated</a:t>
            </a:r>
            <a:r>
              <a:rPr lang="en-SG" sz="3200" dirty="0"/>
              <a:t> public transport network </a:t>
            </a:r>
            <a:r>
              <a:rPr lang="en-SG" sz="3200" u="sng" dirty="0">
                <a:solidFill>
                  <a:srgbClr val="00B0F0"/>
                </a:solidFill>
              </a:rPr>
              <a:t>across multiple systems</a:t>
            </a:r>
            <a:r>
              <a:rPr lang="en-SG" sz="3200" dirty="0"/>
              <a:t> with the various stakeholders will help enhance the communication and </a:t>
            </a:r>
            <a:r>
              <a:rPr lang="en-SG" sz="3200" u="sng" dirty="0">
                <a:solidFill>
                  <a:srgbClr val="00B0F0"/>
                </a:solidFill>
              </a:rPr>
              <a:t>automate processes</a:t>
            </a:r>
            <a:r>
              <a:rPr lang="en-SG" sz="3200" dirty="0">
                <a:solidFill>
                  <a:srgbClr val="00B0F0"/>
                </a:solidFill>
              </a:rPr>
              <a:t> </a:t>
            </a:r>
            <a:r>
              <a:rPr lang="en-SG" sz="3200" dirty="0"/>
              <a:t>when mitigation actions are required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434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AC7C81-6D4A-4F56-BBFC-C821A5996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7"/>
          <a:stretch/>
        </p:blipFill>
        <p:spPr>
          <a:xfrm>
            <a:off x="5502180" y="1234625"/>
            <a:ext cx="5435110" cy="4939164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motivates us?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E86C5-6829-458E-BE0A-605E013B2662}"/>
              </a:ext>
            </a:extLst>
          </p:cNvPr>
          <p:cNvSpPr/>
          <p:nvPr/>
        </p:nvSpPr>
        <p:spPr>
          <a:xfrm>
            <a:off x="6222" y="207903"/>
            <a:ext cx="12185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/>
              <a:t>"BRINGING YOU LATEST TRANSPORT UPDATE. </a:t>
            </a:r>
            <a:r>
              <a:rPr lang="en-SG" sz="2000" b="1" u="sng" dirty="0">
                <a:solidFill>
                  <a:srgbClr val="00B0F0"/>
                </a:solidFill>
              </a:rPr>
              <a:t>EVEN FASTER</a:t>
            </a:r>
            <a:r>
              <a:rPr lang="en-SG" sz="2000" b="1" dirty="0"/>
              <a:t> THAN </a:t>
            </a:r>
            <a:r>
              <a:rPr lang="en-SG" sz="2000" b="1" dirty="0">
                <a:solidFill>
                  <a:srgbClr val="FF0000"/>
                </a:solidFill>
              </a:rPr>
              <a:t>SMRT</a:t>
            </a:r>
            <a:r>
              <a:rPr lang="en-SG" sz="2000" b="1" dirty="0"/>
              <a:t> </a:t>
            </a:r>
            <a:r>
              <a:rPr lang="en-SG" sz="2000" b="1" dirty="0">
                <a:solidFill>
                  <a:srgbClr val="FF0000"/>
                </a:solidFill>
              </a:rPr>
              <a:t>CORPORATION</a:t>
            </a:r>
            <a:r>
              <a:rPr lang="en-SG" sz="2000" b="1" dirty="0"/>
              <a:t> THROUGH </a:t>
            </a:r>
            <a:r>
              <a:rPr lang="en-SG" sz="2000" b="1" u="sng" dirty="0">
                <a:solidFill>
                  <a:srgbClr val="00B0F0"/>
                </a:solidFill>
              </a:rPr>
              <a:t>INTEGRATION</a:t>
            </a:r>
            <a:r>
              <a:rPr lang="en-SG" sz="2000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6844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316D-39F3-4008-BC5C-5E6F66AA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Key Processes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3050-55CC-44AE-95DE-E2CE9832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Breakdown and Resumption of Service</a:t>
            </a:r>
          </a:p>
          <a:p>
            <a:r>
              <a:rPr lang="en-US" sz="3200" dirty="0"/>
              <a:t>Weather Reporting</a:t>
            </a:r>
          </a:p>
          <a:p>
            <a:r>
              <a:rPr lang="en-US" sz="3200" dirty="0"/>
              <a:t>Schedule Polling</a:t>
            </a:r>
          </a:p>
        </p:txBody>
      </p:sp>
    </p:spTree>
    <p:extLst>
      <p:ext uri="{BB962C8B-B14F-4D97-AF65-F5344CB8AC3E}">
        <p14:creationId xmlns:p14="http://schemas.microsoft.com/office/powerpoint/2010/main" val="102522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 Breakdown and Resumption of Service Process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16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C4860-02C4-43E0-9682-163EBCEB2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r="1146" b="61936"/>
          <a:stretch/>
        </p:blipFill>
        <p:spPr>
          <a:xfrm>
            <a:off x="169712" y="1873045"/>
            <a:ext cx="11852577" cy="30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2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453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Weather Reporting Process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4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568</Words>
  <Application>Microsoft Office PowerPoint</Application>
  <PresentationFormat>Widescreen</PresentationFormat>
  <Paragraphs>129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EI Project Demonstration: Public Transport System</vt:lpstr>
      <vt:lpstr>Scenario</vt:lpstr>
      <vt:lpstr>What motivates us?</vt:lpstr>
      <vt:lpstr>3 Key Processes </vt:lpstr>
      <vt:lpstr>PowerPoint Presentation</vt:lpstr>
      <vt:lpstr>Train Breakdown and Resumption of Service Process</vt:lpstr>
      <vt:lpstr>PowerPoint Presentation</vt:lpstr>
      <vt:lpstr>PowerPoint Presentation</vt:lpstr>
      <vt:lpstr>Weather Reporting Process</vt:lpstr>
      <vt:lpstr>PowerPoint Presentation</vt:lpstr>
      <vt:lpstr>PowerPoint Presentation</vt:lpstr>
      <vt:lpstr>Schedule Polling Process</vt:lpstr>
      <vt:lpstr>PowerPoint Presentation</vt:lpstr>
      <vt:lpstr>PowerPoint Presentation</vt:lpstr>
      <vt:lpstr>Integration across…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 </cp:lastModifiedBy>
  <cp:revision>30</cp:revision>
  <dcterms:created xsi:type="dcterms:W3CDTF">2018-03-17T04:12:11Z</dcterms:created>
  <dcterms:modified xsi:type="dcterms:W3CDTF">2018-03-28T11:57:53Z</dcterms:modified>
</cp:coreProperties>
</file>