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3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312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EI Project Demonstration: Public Transport System</vt:lpstr>
      <vt:lpstr>What motivates us?</vt:lpstr>
      <vt:lpstr>Scenario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Fuxiang Yong</cp:lastModifiedBy>
  <cp:revision>14</cp:revision>
  <dcterms:created xsi:type="dcterms:W3CDTF">2018-03-17T04:12:11Z</dcterms:created>
  <dcterms:modified xsi:type="dcterms:W3CDTF">2018-03-27T13:16:41Z</dcterms:modified>
</cp:coreProperties>
</file>