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8" r:id="rId2"/>
    <p:sldId id="259" r:id="rId3"/>
    <p:sldId id="257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2CE5B-0803-49BD-A011-F4C75B92F40C}" v="413" dt="2018-03-20T15:10:17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0093c6c-aad3-47c8-981f-e49faae5c851" providerId="ADAL" clId="{3552CE5B-0803-49BD-A011-F4C75B92F40C}"/>
    <pc:docChg chg="undo custSel addSld delSld modSld sldOrd modMainMaster">
      <pc:chgData name=" " userId="f0093c6c-aad3-47c8-981f-e49faae5c851" providerId="ADAL" clId="{3552CE5B-0803-49BD-A011-F4C75B92F40C}" dt="2018-03-21T13:18:13.035" v="1323" actId="1076"/>
      <pc:docMkLst>
        <pc:docMk/>
      </pc:docMkLst>
      <pc:sldChg chg="del">
        <pc:chgData name=" " userId="f0093c6c-aad3-47c8-981f-e49faae5c851" providerId="ADAL" clId="{3552CE5B-0803-49BD-A011-F4C75B92F40C}" dt="2018-03-20T14:53:11.268" v="0" actId="2696"/>
        <pc:sldMkLst>
          <pc:docMk/>
          <pc:sldMk cId="3511309819" sldId="256"/>
        </pc:sldMkLst>
      </pc:sldChg>
      <pc:sldChg chg="addSp delSp modSp add del setBg">
        <pc:chgData name=" " userId="f0093c6c-aad3-47c8-981f-e49faae5c851" providerId="ADAL" clId="{3552CE5B-0803-49BD-A011-F4C75B92F40C}" dt="2018-03-21T13:18:13.035" v="1323" actId="1076"/>
        <pc:sldMkLst>
          <pc:docMk/>
          <pc:sldMk cId="576619051" sldId="257"/>
        </pc:sldMkLst>
        <pc:spChg chg="mod">
          <ac:chgData name=" " userId="f0093c6c-aad3-47c8-981f-e49faae5c851" providerId="ADAL" clId="{3552CE5B-0803-49BD-A011-F4C75B92F40C}" dt="2018-03-20T15:04:29.094" v="541" actId="1076"/>
          <ac:spMkLst>
            <pc:docMk/>
            <pc:sldMk cId="576619051" sldId="257"/>
            <ac:spMk id="7" creationId="{1F77A314-7F07-43ED-9FB3-650E3013A58B}"/>
          </ac:spMkLst>
        </pc:spChg>
        <pc:spChg chg="add mod">
          <ac:chgData name=" " userId="f0093c6c-aad3-47c8-981f-e49faae5c851" providerId="ADAL" clId="{3552CE5B-0803-49BD-A011-F4C75B92F40C}" dt="2018-03-21T12:28:17.885" v="719" actId="1035"/>
          <ac:spMkLst>
            <pc:docMk/>
            <pc:sldMk cId="576619051" sldId="257"/>
            <ac:spMk id="22" creationId="{F452B85E-2C2B-4F80-849E-10AE3017896B}"/>
          </ac:spMkLst>
        </pc:spChg>
        <pc:spChg chg="add del">
          <ac:chgData name=" " userId="f0093c6c-aad3-47c8-981f-e49faae5c851" providerId="ADAL" clId="{3552CE5B-0803-49BD-A011-F4C75B92F40C}" dt="2018-03-20T15:15:15.490" v="651" actId="478"/>
          <ac:spMkLst>
            <pc:docMk/>
            <pc:sldMk cId="576619051" sldId="257"/>
            <ac:spMk id="24" creationId="{CBA61B15-7507-46A2-877B-F16EE241DB2F}"/>
          </ac:spMkLst>
        </pc:spChg>
        <pc:spChg chg="mod">
          <ac:chgData name=" " userId="f0093c6c-aad3-47c8-981f-e49faae5c851" providerId="ADAL" clId="{3552CE5B-0803-49BD-A011-F4C75B92F40C}" dt="2018-03-20T15:00:25.150" v="419" actId="1076"/>
          <ac:spMkLst>
            <pc:docMk/>
            <pc:sldMk cId="576619051" sldId="257"/>
            <ac:spMk id="42" creationId="{5EFE54E3-B97B-46C7-92AF-B57445685AEF}"/>
          </ac:spMkLst>
        </pc:spChg>
        <pc:spChg chg="mod">
          <ac:chgData name=" " userId="f0093c6c-aad3-47c8-981f-e49faae5c851" providerId="ADAL" clId="{3552CE5B-0803-49BD-A011-F4C75B92F40C}" dt="2018-03-20T15:01:48.193" v="475" actId="1076"/>
          <ac:spMkLst>
            <pc:docMk/>
            <pc:sldMk cId="576619051" sldId="257"/>
            <ac:spMk id="77" creationId="{F218D09A-16CE-4C90-8245-440D8FA85A8E}"/>
          </ac:spMkLst>
        </pc:spChg>
        <pc:spChg chg="add del mod">
          <ac:chgData name=" " userId="f0093c6c-aad3-47c8-981f-e49faae5c851" providerId="ADAL" clId="{3552CE5B-0803-49BD-A011-F4C75B92F40C}" dt="2018-03-20T15:04:37.472" v="558" actId="478"/>
          <ac:spMkLst>
            <pc:docMk/>
            <pc:sldMk cId="576619051" sldId="257"/>
            <ac:spMk id="85" creationId="{5E89F899-F3C9-4041-92B8-73C54C9F3D86}"/>
          </ac:spMkLst>
        </pc:spChg>
        <pc:spChg chg="add mod">
          <ac:chgData name=" " userId="f0093c6c-aad3-47c8-981f-e49faae5c851" providerId="ADAL" clId="{3552CE5B-0803-49BD-A011-F4C75B92F40C}" dt="2018-03-21T12:31:30.068" v="722" actId="1076"/>
          <ac:spMkLst>
            <pc:docMk/>
            <pc:sldMk cId="576619051" sldId="257"/>
            <ac:spMk id="86" creationId="{67B06CD6-B30B-433F-B7F9-DFBCAB4C25B7}"/>
          </ac:spMkLst>
        </pc:spChg>
        <pc:spChg chg="add mod">
          <ac:chgData name=" " userId="f0093c6c-aad3-47c8-981f-e49faae5c851" providerId="ADAL" clId="{3552CE5B-0803-49BD-A011-F4C75B92F40C}" dt="2018-03-21T13:18:13.035" v="1323" actId="1076"/>
          <ac:spMkLst>
            <pc:docMk/>
            <pc:sldMk cId="576619051" sldId="257"/>
            <ac:spMk id="90" creationId="{A1203CBF-C39E-4F79-B3AB-E4DF753A030D}"/>
          </ac:spMkLst>
        </pc:spChg>
        <pc:spChg chg="add mod">
          <ac:chgData name=" " userId="f0093c6c-aad3-47c8-981f-e49faae5c851" providerId="ADAL" clId="{3552CE5B-0803-49BD-A011-F4C75B92F40C}" dt="2018-03-21T12:32:53.213" v="752" actId="1076"/>
          <ac:spMkLst>
            <pc:docMk/>
            <pc:sldMk cId="576619051" sldId="257"/>
            <ac:spMk id="93" creationId="{7D817DD0-38EA-49F7-824C-6B583CCF7067}"/>
          </ac:spMkLst>
        </pc:spChg>
        <pc:spChg chg="add mod">
          <ac:chgData name=" " userId="f0093c6c-aad3-47c8-981f-e49faae5c851" providerId="ADAL" clId="{3552CE5B-0803-49BD-A011-F4C75B92F40C}" dt="2018-03-21T12:31:38.176" v="724" actId="1076"/>
          <ac:spMkLst>
            <pc:docMk/>
            <pc:sldMk cId="576619051" sldId="257"/>
            <ac:spMk id="97" creationId="{F4341F03-C1DD-4D29-9EFA-3090DED0513B}"/>
          </ac:spMkLst>
        </pc:spChg>
        <pc:spChg chg="mod">
          <ac:chgData name=" " userId="f0093c6c-aad3-47c8-981f-e49faae5c851" providerId="ADAL" clId="{3552CE5B-0803-49BD-A011-F4C75B92F40C}" dt="2018-03-20T15:01:19.893" v="472" actId="1076"/>
          <ac:spMkLst>
            <pc:docMk/>
            <pc:sldMk cId="576619051" sldId="257"/>
            <ac:spMk id="140" creationId="{DDA851CD-7CD0-4EE8-8906-9B27D82E6E44}"/>
          </ac:spMkLst>
        </pc:spChg>
        <pc:spChg chg="mod">
          <ac:chgData name=" " userId="f0093c6c-aad3-47c8-981f-e49faae5c851" providerId="ADAL" clId="{3552CE5B-0803-49BD-A011-F4C75B92F40C}" dt="2018-03-20T15:01:09.033" v="470" actId="1076"/>
          <ac:spMkLst>
            <pc:docMk/>
            <pc:sldMk cId="576619051" sldId="257"/>
            <ac:spMk id="147" creationId="{57592175-5584-4596-8F43-35BBEA6DCF28}"/>
          </ac:spMkLst>
        </pc:spChg>
        <pc:spChg chg="mod">
          <ac:chgData name=" " userId="f0093c6c-aad3-47c8-981f-e49faae5c851" providerId="ADAL" clId="{3552CE5B-0803-49BD-A011-F4C75B92F40C}" dt="2018-03-20T15:01:15.477" v="471" actId="1076"/>
          <ac:spMkLst>
            <pc:docMk/>
            <pc:sldMk cId="576619051" sldId="257"/>
            <ac:spMk id="148" creationId="{CCD4D169-0F64-42FC-961F-84D2AD996A12}"/>
          </ac:spMkLst>
        </pc:spChg>
        <pc:spChg chg="mod">
          <ac:chgData name=" " userId="f0093c6c-aad3-47c8-981f-e49faae5c851" providerId="ADAL" clId="{3552CE5B-0803-49BD-A011-F4C75B92F40C}" dt="2018-03-21T12:32:12.250" v="740" actId="1076"/>
          <ac:spMkLst>
            <pc:docMk/>
            <pc:sldMk cId="576619051" sldId="257"/>
            <ac:spMk id="149" creationId="{0253AB35-29F0-465C-B472-8980F74A41D8}"/>
          </ac:spMkLst>
        </pc:spChg>
        <pc:grpChg chg="mod">
          <ac:chgData name=" " userId="f0093c6c-aad3-47c8-981f-e49faae5c851" providerId="ADAL" clId="{3552CE5B-0803-49BD-A011-F4C75B92F40C}" dt="2018-03-20T15:04:32.641" v="552" actId="1036"/>
          <ac:grpSpMkLst>
            <pc:docMk/>
            <pc:sldMk cId="576619051" sldId="257"/>
            <ac:grpSpMk id="19" creationId="{0178F462-CA38-4F38-9809-B45A2C3C17C6}"/>
          </ac:grpSpMkLst>
        </pc:grpChg>
        <pc:grpChg chg="mod">
          <ac:chgData name=" " userId="f0093c6c-aad3-47c8-981f-e49faae5c851" providerId="ADAL" clId="{3552CE5B-0803-49BD-A011-F4C75B92F40C}" dt="2018-03-20T15:05:14.247" v="570" actId="1036"/>
          <ac:grpSpMkLst>
            <pc:docMk/>
            <pc:sldMk cId="576619051" sldId="257"/>
            <ac:grpSpMk id="56" creationId="{7976C5A8-5D8B-4FD0-93EF-0F0696FB09CF}"/>
          </ac:grpSpMkLst>
        </pc:grpChg>
        <pc:grpChg chg="mod">
          <ac:chgData name=" " userId="f0093c6c-aad3-47c8-981f-e49faae5c851" providerId="ADAL" clId="{3552CE5B-0803-49BD-A011-F4C75B92F40C}" dt="2018-03-20T15:05:27.896" v="572" actId="1076"/>
          <ac:grpSpMkLst>
            <pc:docMk/>
            <pc:sldMk cId="576619051" sldId="257"/>
            <ac:grpSpMk id="68" creationId="{2ED2848E-3EEE-4C32-AAB3-285C6C487E43}"/>
          </ac:grpSpMkLst>
        </pc:grpChg>
        <pc:picChg chg="mod">
          <ac:chgData name=" " userId="f0093c6c-aad3-47c8-981f-e49faae5c851" providerId="ADAL" clId="{3552CE5B-0803-49BD-A011-F4C75B92F40C}" dt="2018-03-20T15:04:29.056" v="540" actId="1076"/>
          <ac:picMkLst>
            <pc:docMk/>
            <pc:sldMk cId="576619051" sldId="257"/>
            <ac:picMk id="6" creationId="{6853ACC9-E91F-474F-A9EB-35A697F18027}"/>
          </ac:picMkLst>
        </pc:picChg>
        <pc:picChg chg="mod">
          <ac:chgData name=" " userId="f0093c6c-aad3-47c8-981f-e49faae5c851" providerId="ADAL" clId="{3552CE5B-0803-49BD-A011-F4C75B92F40C}" dt="2018-03-20T15:04:28.210" v="539" actId="1076"/>
          <ac:picMkLst>
            <pc:docMk/>
            <pc:sldMk cId="576619051" sldId="257"/>
            <ac:picMk id="15" creationId="{E7CC8C3B-F989-4E63-AD36-1A2FF00F5FC6}"/>
          </ac:picMkLst>
        </pc:picChg>
        <pc:picChg chg="mod">
          <ac:chgData name=" " userId="f0093c6c-aad3-47c8-981f-e49faae5c851" providerId="ADAL" clId="{3552CE5B-0803-49BD-A011-F4C75B92F40C}" dt="2018-03-21T12:33:02.021" v="753" actId="1076"/>
          <ac:picMkLst>
            <pc:docMk/>
            <pc:sldMk cId="576619051" sldId="257"/>
            <ac:picMk id="40" creationId="{03FCBB63-BDD0-446C-B047-E83EFCDC97A8}"/>
          </ac:picMkLst>
        </pc:picChg>
        <pc:picChg chg="add del mod">
          <ac:chgData name=" " userId="f0093c6c-aad3-47c8-981f-e49faae5c851" providerId="ADAL" clId="{3552CE5B-0803-49BD-A011-F4C75B92F40C}" dt="2018-03-20T15:02:23.031" v="482" actId="478"/>
          <ac:picMkLst>
            <pc:docMk/>
            <pc:sldMk cId="576619051" sldId="257"/>
            <ac:picMk id="84" creationId="{0EB33E38-2CCA-4F01-B53C-E062D5C52F5F}"/>
          </ac:picMkLst>
        </pc:picChg>
        <pc:picChg chg="mod">
          <ac:chgData name=" " userId="f0093c6c-aad3-47c8-981f-e49faae5c851" providerId="ADAL" clId="{3552CE5B-0803-49BD-A011-F4C75B92F40C}" dt="2018-03-20T15:05:31.561" v="573" actId="14100"/>
          <ac:picMkLst>
            <pc:docMk/>
            <pc:sldMk cId="576619051" sldId="257"/>
            <ac:picMk id="94" creationId="{E0D478CB-B89A-4C86-BF92-6CA3E15B285B}"/>
          </ac:picMkLst>
        </pc:picChg>
        <pc:picChg chg="add mod">
          <ac:chgData name=" " userId="f0093c6c-aad3-47c8-981f-e49faae5c851" providerId="ADAL" clId="{3552CE5B-0803-49BD-A011-F4C75B92F40C}" dt="2018-03-21T12:34:34.749" v="758" actId="1076"/>
          <ac:picMkLst>
            <pc:docMk/>
            <pc:sldMk cId="576619051" sldId="257"/>
            <ac:picMk id="1026" creationId="{6F8AB6F2-8D79-4200-B32D-28344E593C12}"/>
          </ac:picMkLst>
        </pc:picChg>
        <pc:cxnChg chg="add mod">
          <ac:chgData name=" " userId="f0093c6c-aad3-47c8-981f-e49faae5c851" providerId="ADAL" clId="{3552CE5B-0803-49BD-A011-F4C75B92F40C}" dt="2018-03-21T12:28:17.885" v="719" actId="1035"/>
          <ac:cxnSpMkLst>
            <pc:docMk/>
            <pc:sldMk cId="576619051" sldId="257"/>
            <ac:cxnSpMk id="3" creationId="{6AE1184F-D094-4872-ABF6-91435FFD48EC}"/>
          </ac:cxnSpMkLst>
        </pc:cxnChg>
        <pc:cxnChg chg="add del mod">
          <ac:chgData name=" " userId="f0093c6c-aad3-47c8-981f-e49faae5c851" providerId="ADAL" clId="{3552CE5B-0803-49BD-A011-F4C75B92F40C}" dt="2018-03-21T12:32:24.449" v="742" actId="478"/>
          <ac:cxnSpMkLst>
            <pc:docMk/>
            <pc:sldMk cId="576619051" sldId="257"/>
            <ac:cxnSpMk id="8" creationId="{82A347A7-AE91-4DBB-AB64-1C781D885954}"/>
          </ac:cxnSpMkLst>
        </pc:cxnChg>
        <pc:cxnChg chg="add mod">
          <ac:chgData name=" " userId="f0093c6c-aad3-47c8-981f-e49faae5c851" providerId="ADAL" clId="{3552CE5B-0803-49BD-A011-F4C75B92F40C}" dt="2018-03-21T12:32:35.160" v="744" actId="13822"/>
          <ac:cxnSpMkLst>
            <pc:docMk/>
            <pc:sldMk cId="576619051" sldId="257"/>
            <ac:cxnSpMk id="12" creationId="{FB635486-18F7-439F-8CC2-E046A366DEAA}"/>
          </ac:cxnSpMkLst>
        </pc:cxnChg>
        <pc:cxnChg chg="mod">
          <ac:chgData name=" " userId="f0093c6c-aad3-47c8-981f-e49faae5c851" providerId="ADAL" clId="{3552CE5B-0803-49BD-A011-F4C75B92F40C}" dt="2018-03-20T15:04:33.580" v="556" actId="14100"/>
          <ac:cxnSpMkLst>
            <pc:docMk/>
            <pc:sldMk cId="576619051" sldId="257"/>
            <ac:cxnSpMk id="18" creationId="{3B890781-4519-431C-8FC6-623DA76406AA}"/>
          </ac:cxnSpMkLst>
        </pc:cxnChg>
        <pc:cxnChg chg="mod">
          <ac:chgData name=" " userId="f0093c6c-aad3-47c8-981f-e49faae5c851" providerId="ADAL" clId="{3552CE5B-0803-49BD-A011-F4C75B92F40C}" dt="2018-03-20T15:05:14.247" v="570" actId="1036"/>
          <ac:cxnSpMkLst>
            <pc:docMk/>
            <pc:sldMk cId="576619051" sldId="257"/>
            <ac:cxnSpMk id="62" creationId="{BC547505-418E-4046-8B9C-3E0502ED48FF}"/>
          </ac:cxnSpMkLst>
        </pc:cxnChg>
        <pc:cxnChg chg="mod">
          <ac:chgData name=" " userId="f0093c6c-aad3-47c8-981f-e49faae5c851" providerId="ADAL" clId="{3552CE5B-0803-49BD-A011-F4C75B92F40C}" dt="2018-03-20T15:05:27.896" v="572" actId="1076"/>
          <ac:cxnSpMkLst>
            <pc:docMk/>
            <pc:sldMk cId="576619051" sldId="257"/>
            <ac:cxnSpMk id="87" creationId="{648BE510-1903-48E0-933F-79AAA6F27823}"/>
          </ac:cxnSpMkLst>
        </pc:cxnChg>
      </pc:sldChg>
      <pc:sldChg chg="addSp delSp modSp add ord setBg">
        <pc:chgData name=" " userId="f0093c6c-aad3-47c8-981f-e49faae5c851" providerId="ADAL" clId="{3552CE5B-0803-49BD-A011-F4C75B92F40C}" dt="2018-03-21T12:38:58.515" v="1275" actId="1076"/>
        <pc:sldMkLst>
          <pc:docMk/>
          <pc:sldMk cId="2246420157" sldId="258"/>
        </pc:sldMkLst>
        <pc:spChg chg="del">
          <ac:chgData name=" " userId="f0093c6c-aad3-47c8-981f-e49faae5c851" providerId="ADAL" clId="{3552CE5B-0803-49BD-A011-F4C75B92F40C}" dt="2018-03-20T14:53:30.039" v="7" actId="1076"/>
          <ac:spMkLst>
            <pc:docMk/>
            <pc:sldMk cId="2246420157" sldId="258"/>
            <ac:spMk id="2" creationId="{C41839B2-9574-45A3-86A5-120EC6D99448}"/>
          </ac:spMkLst>
        </pc:spChg>
        <pc:spChg chg="del">
          <ac:chgData name=" " userId="f0093c6c-aad3-47c8-981f-e49faae5c851" providerId="ADAL" clId="{3552CE5B-0803-49BD-A011-F4C75B92F40C}" dt="2018-03-20T14:53:30.039" v="7" actId="1076"/>
          <ac:spMkLst>
            <pc:docMk/>
            <pc:sldMk cId="2246420157" sldId="258"/>
            <ac:spMk id="3" creationId="{B61E9B95-8997-448C-B2B4-743B3825B178}"/>
          </ac:spMkLst>
        </pc:spChg>
        <pc:spChg chg="add mod">
          <ac:chgData name=" " userId="f0093c6c-aad3-47c8-981f-e49faae5c851" providerId="ADAL" clId="{3552CE5B-0803-49BD-A011-F4C75B92F40C}" dt="2018-03-20T15:06:22.538" v="575" actId="1076"/>
          <ac:spMkLst>
            <pc:docMk/>
            <pc:sldMk cId="2246420157" sldId="258"/>
            <ac:spMk id="4" creationId="{297B266B-454F-4384-9299-CAA392AE696C}"/>
          </ac:spMkLst>
        </pc:spChg>
        <pc:spChg chg="add mod">
          <ac:chgData name=" " userId="f0093c6c-aad3-47c8-981f-e49faae5c851" providerId="ADAL" clId="{3552CE5B-0803-49BD-A011-F4C75B92F40C}" dt="2018-03-20T15:06:25.194" v="576" actId="1076"/>
          <ac:spMkLst>
            <pc:docMk/>
            <pc:sldMk cId="2246420157" sldId="258"/>
            <ac:spMk id="5" creationId="{8BBE39C0-6495-4183-BFB1-9BFE1FCE1A8D}"/>
          </ac:spMkLst>
        </pc:spChg>
        <pc:spChg chg="add mod">
          <ac:chgData name=" " userId="f0093c6c-aad3-47c8-981f-e49faae5c851" providerId="ADAL" clId="{3552CE5B-0803-49BD-A011-F4C75B92F40C}" dt="2018-03-20T15:07:00.657" v="635" actId="1076"/>
          <ac:spMkLst>
            <pc:docMk/>
            <pc:sldMk cId="2246420157" sldId="258"/>
            <ac:spMk id="6" creationId="{B7A83288-CB94-4DEC-93DC-003FE99C71B6}"/>
          </ac:spMkLst>
        </pc:spChg>
      </pc:sldChg>
      <pc:sldChg chg="add del">
        <pc:chgData name=" " userId="f0093c6c-aad3-47c8-981f-e49faae5c851" providerId="ADAL" clId="{3552CE5B-0803-49BD-A011-F4C75B92F40C}" dt="2018-03-20T14:53:18.049" v="2" actId="478"/>
        <pc:sldMkLst>
          <pc:docMk/>
          <pc:sldMk cId="3650225110" sldId="258"/>
        </pc:sldMkLst>
      </pc:sldChg>
      <pc:sldChg chg="modSp add setBg">
        <pc:chgData name=" " userId="f0093c6c-aad3-47c8-981f-e49faae5c851" providerId="ADAL" clId="{3552CE5B-0803-49BD-A011-F4C75B92F40C}" dt="2018-03-21T12:39:51.831" v="1315" actId="1076"/>
        <pc:sldMkLst>
          <pc:docMk/>
          <pc:sldMk cId="3968445112" sldId="259"/>
        </pc:sldMkLst>
        <pc:spChg chg="mod">
          <ac:chgData name=" " userId="f0093c6c-aad3-47c8-981f-e49faae5c851" providerId="ADAL" clId="{3552CE5B-0803-49BD-A011-F4C75B92F40C}" dt="2018-03-21T12:36:38.887" v="766" actId="20577"/>
          <ac:spMkLst>
            <pc:docMk/>
            <pc:sldMk cId="3968445112" sldId="259"/>
            <ac:spMk id="2" creationId="{88A8A327-822B-4D99-81ED-CB23238E4D54}"/>
          </ac:spMkLst>
        </pc:spChg>
        <pc:spChg chg="mod">
          <ac:chgData name=" " userId="f0093c6c-aad3-47c8-981f-e49faae5c851" providerId="ADAL" clId="{3552CE5B-0803-49BD-A011-F4C75B92F40C}" dt="2018-03-21T12:39:36.092" v="1313" actId="403"/>
          <ac:spMkLst>
            <pc:docMk/>
            <pc:sldMk cId="3968445112" sldId="259"/>
            <ac:spMk id="3" creationId="{3A1AC5E1-BB10-48F6-8A6B-D015713626EE}"/>
          </ac:spMkLst>
        </pc:spChg>
      </pc:sldChg>
      <pc:sldMasterChg chg="setBg modSldLayout">
        <pc:chgData name=" " userId="f0093c6c-aad3-47c8-981f-e49faae5c851" providerId="ADAL" clId="{3552CE5B-0803-49BD-A011-F4C75B92F40C}" dt="2018-03-21T12:38:58.515" v="1275" actId="1076"/>
        <pc:sldMasterMkLst>
          <pc:docMk/>
          <pc:sldMasterMk cId="3239988813" sldId="2147483672"/>
        </pc:sldMasterMkLst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737400048" sldId="2147483673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3264563842" sldId="2147483674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2629879228" sldId="2147483675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400720129" sldId="2147483676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4163103587" sldId="2147483677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3103399373" sldId="2147483678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3117875209" sldId="2147483679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552109605" sldId="2147483680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2212630364" sldId="2147483681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846482362" sldId="2147483682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47878846" sldId="2147483683"/>
          </pc:sldLayoutMkLst>
        </pc:sldLayoutChg>
      </pc:sldMasterChg>
    </pc:docChg>
  </pc:docChgLst>
  <pc:docChgLst>
    <pc:chgData name="Eugene CHOY Wen Jia" userId="f0093c6c-aad3-47c8-981f-e49faae5c851" providerId="ADAL" clId="{3552CE5B-0803-49BD-A011-F4C75B92F40C}"/>
    <pc:docChg chg="undo custSel modSld">
      <pc:chgData name="Eugene CHOY Wen Jia" userId="f0093c6c-aad3-47c8-981f-e49faae5c851" providerId="ADAL" clId="{3552CE5B-0803-49BD-A011-F4C75B92F40C}" dt="2018-03-20T07:13:31.677" v="321" actId="1076"/>
      <pc:docMkLst>
        <pc:docMk/>
      </pc:docMkLst>
      <pc:sldChg chg="addSp delSp modSp">
        <pc:chgData name="Eugene CHOY Wen Jia" userId="f0093c6c-aad3-47c8-981f-e49faae5c851" providerId="ADAL" clId="{3552CE5B-0803-49BD-A011-F4C75B92F40C}" dt="2018-03-20T07:13:31.677" v="321" actId="1076"/>
        <pc:sldMkLst>
          <pc:docMk/>
          <pc:sldMk cId="576619051" sldId="257"/>
        </pc:sldMkLst>
        <pc:spChg chg="mod">
          <ac:chgData name="Eugene CHOY Wen Jia" userId="f0093c6c-aad3-47c8-981f-e49faae5c851" providerId="ADAL" clId="{3552CE5B-0803-49BD-A011-F4C75B92F40C}" dt="2018-03-20T07:12:59.050" v="316" actId="20577"/>
          <ac:spMkLst>
            <pc:docMk/>
            <pc:sldMk cId="576619051" sldId="257"/>
            <ac:spMk id="4" creationId="{B7FE81CF-4DDC-4B5E-8304-6A1BFD48C76B}"/>
          </ac:spMkLst>
        </pc:spChg>
        <pc:spChg chg="mod topLvl">
          <ac:chgData name="Eugene CHOY Wen Jia" userId="f0093c6c-aad3-47c8-981f-e49faae5c851" providerId="ADAL" clId="{3552CE5B-0803-49BD-A011-F4C75B92F40C}" dt="2018-03-20T06:57:27.080" v="95" actId="404"/>
          <ac:spMkLst>
            <pc:docMk/>
            <pc:sldMk cId="576619051" sldId="257"/>
            <ac:spMk id="7" creationId="{1F77A314-7F07-43ED-9FB3-650E3013A58B}"/>
          </ac:spMkLst>
        </pc:spChg>
        <pc:spChg chg="mod">
          <ac:chgData name="Eugene CHOY Wen Jia" userId="f0093c6c-aad3-47c8-981f-e49faae5c851" providerId="ADAL" clId="{3552CE5B-0803-49BD-A011-F4C75B92F40C}" dt="2018-03-20T07:00:48.997" v="153" actId="1076"/>
          <ac:spMkLst>
            <pc:docMk/>
            <pc:sldMk cId="576619051" sldId="257"/>
            <ac:spMk id="10" creationId="{9800C6B1-C350-4C6A-92E3-AAD83D06D33A}"/>
          </ac:spMkLst>
        </pc:spChg>
        <pc:spChg chg="add del">
          <ac:chgData name="Eugene CHOY Wen Jia" userId="f0093c6c-aad3-47c8-981f-e49faae5c851" providerId="ADAL" clId="{3552CE5B-0803-49BD-A011-F4C75B92F40C}" dt="2018-03-20T06:56:16.917" v="86" actId="478"/>
          <ac:spMkLst>
            <pc:docMk/>
            <pc:sldMk cId="576619051" sldId="257"/>
            <ac:spMk id="13" creationId="{7F03AE14-00C5-48A3-A3FD-38F601FC4616}"/>
          </ac:spMkLst>
        </pc:spChg>
        <pc:spChg chg="mod">
          <ac:chgData name="Eugene CHOY Wen Jia" userId="f0093c6c-aad3-47c8-981f-e49faae5c851" providerId="ADAL" clId="{3552CE5B-0803-49BD-A011-F4C75B92F40C}" dt="2018-03-20T07:01:20.141" v="160" actId="1076"/>
          <ac:spMkLst>
            <pc:docMk/>
            <pc:sldMk cId="576619051" sldId="257"/>
            <ac:spMk id="23" creationId="{CBD54833-AD6B-4E26-BD20-A0B9FCE70EDA}"/>
          </ac:spMkLst>
        </pc:spChg>
        <pc:spChg chg="mod">
          <ac:chgData name="Eugene CHOY Wen Jia" userId="f0093c6c-aad3-47c8-981f-e49faae5c851" providerId="ADAL" clId="{3552CE5B-0803-49BD-A011-F4C75B92F40C}" dt="2018-03-20T06:58:04.347" v="108" actId="404"/>
          <ac:spMkLst>
            <pc:docMk/>
            <pc:sldMk cId="576619051" sldId="257"/>
            <ac:spMk id="25" creationId="{EC2323EA-C17D-4014-9F01-C357DA3EA42D}"/>
          </ac:spMkLst>
        </pc:spChg>
        <pc:spChg chg="mod">
          <ac:chgData name="Eugene CHOY Wen Jia" userId="f0093c6c-aad3-47c8-981f-e49faae5c851" providerId="ADAL" clId="{3552CE5B-0803-49BD-A011-F4C75B92F40C}" dt="2018-03-20T06:59:43.066" v="133" actId="1076"/>
          <ac:spMkLst>
            <pc:docMk/>
            <pc:sldMk cId="576619051" sldId="257"/>
            <ac:spMk id="29" creationId="{882E8340-A17A-416C-B177-62F27DC00613}"/>
          </ac:spMkLst>
        </pc:spChg>
        <pc:spChg chg="mod">
          <ac:chgData name="Eugene CHOY Wen Jia" userId="f0093c6c-aad3-47c8-981f-e49faae5c851" providerId="ADAL" clId="{3552CE5B-0803-49BD-A011-F4C75B92F40C}" dt="2018-03-20T07:03:20.259" v="211" actId="1076"/>
          <ac:spMkLst>
            <pc:docMk/>
            <pc:sldMk cId="576619051" sldId="257"/>
            <ac:spMk id="42" creationId="{5EFE54E3-B97B-46C7-92AF-B57445685AEF}"/>
          </ac:spMkLst>
        </pc:spChg>
        <pc:spChg chg="mod">
          <ac:chgData name="Eugene CHOY Wen Jia" userId="f0093c6c-aad3-47c8-981f-e49faae5c851" providerId="ADAL" clId="{3552CE5B-0803-49BD-A011-F4C75B92F40C}" dt="2018-03-20T07:13:31.677" v="321" actId="1076"/>
          <ac:spMkLst>
            <pc:docMk/>
            <pc:sldMk cId="576619051" sldId="257"/>
            <ac:spMk id="51" creationId="{F1069B8D-71A9-4E35-A146-1936AECD6276}"/>
          </ac:spMkLst>
        </pc:spChg>
        <pc:spChg chg="mod">
          <ac:chgData name="Eugene CHOY Wen Jia" userId="f0093c6c-aad3-47c8-981f-e49faae5c851" providerId="ADAL" clId="{3552CE5B-0803-49BD-A011-F4C75B92F40C}" dt="2018-03-20T07:01:25.125" v="161" actId="404"/>
          <ac:spMkLst>
            <pc:docMk/>
            <pc:sldMk cId="576619051" sldId="257"/>
            <ac:spMk id="58" creationId="{D2D6274C-B8EC-49A7-92EF-BF33EE663F29}"/>
          </ac:spMkLst>
        </pc:spChg>
        <pc:spChg chg="mod">
          <ac:chgData name="Eugene CHOY Wen Jia" userId="f0093c6c-aad3-47c8-981f-e49faae5c851" providerId="ADAL" clId="{3552CE5B-0803-49BD-A011-F4C75B92F40C}" dt="2018-03-20T07:09:42.037" v="300" actId="1076"/>
          <ac:spMkLst>
            <pc:docMk/>
            <pc:sldMk cId="576619051" sldId="257"/>
            <ac:spMk id="63" creationId="{6C2417B4-8A3B-459B-90E3-E45536848137}"/>
          </ac:spMkLst>
        </pc:spChg>
        <pc:spChg chg="mod">
          <ac:chgData name="Eugene CHOY Wen Jia" userId="f0093c6c-aad3-47c8-981f-e49faae5c851" providerId="ADAL" clId="{3552CE5B-0803-49BD-A011-F4C75B92F40C}" dt="2018-03-20T07:06:36.435" v="254" actId="404"/>
          <ac:spMkLst>
            <pc:docMk/>
            <pc:sldMk cId="576619051" sldId="257"/>
            <ac:spMk id="65" creationId="{8B3E46FF-3599-4502-857A-A9F7DAD6DB2D}"/>
          </ac:spMkLst>
        </pc:spChg>
        <pc:spChg chg="mod">
          <ac:chgData name="Eugene CHOY Wen Jia" userId="f0093c6c-aad3-47c8-981f-e49faae5c851" providerId="ADAL" clId="{3552CE5B-0803-49BD-A011-F4C75B92F40C}" dt="2018-03-20T07:01:54.815" v="169" actId="404"/>
          <ac:spMkLst>
            <pc:docMk/>
            <pc:sldMk cId="576619051" sldId="257"/>
            <ac:spMk id="69" creationId="{87FD0C4E-3A59-4EA3-99BD-D7E601D7FAAA}"/>
          </ac:spMkLst>
        </pc:spChg>
        <pc:spChg chg="mod">
          <ac:chgData name="Eugene CHOY Wen Jia" userId="f0093c6c-aad3-47c8-981f-e49faae5c851" providerId="ADAL" clId="{3552CE5B-0803-49BD-A011-F4C75B92F40C}" dt="2018-03-20T07:07:24.719" v="272" actId="1076"/>
          <ac:spMkLst>
            <pc:docMk/>
            <pc:sldMk cId="576619051" sldId="257"/>
            <ac:spMk id="72" creationId="{A07C89D9-E262-4A8A-9272-889371116074}"/>
          </ac:spMkLst>
        </pc:spChg>
        <pc:spChg chg="mod">
          <ac:chgData name="Eugene CHOY Wen Jia" userId="f0093c6c-aad3-47c8-981f-e49faae5c851" providerId="ADAL" clId="{3552CE5B-0803-49BD-A011-F4C75B92F40C}" dt="2018-03-20T07:09:50.590" v="303" actId="1076"/>
          <ac:spMkLst>
            <pc:docMk/>
            <pc:sldMk cId="576619051" sldId="257"/>
            <ac:spMk id="77" creationId="{F218D09A-16CE-4C90-8245-440D8FA85A8E}"/>
          </ac:spMkLst>
        </pc:spChg>
        <pc:spChg chg="mod">
          <ac:chgData name="Eugene CHOY Wen Jia" userId="f0093c6c-aad3-47c8-981f-e49faae5c851" providerId="ADAL" clId="{3552CE5B-0803-49BD-A011-F4C75B92F40C}" dt="2018-03-20T07:02:15.879" v="195" actId="20577"/>
          <ac:spMkLst>
            <pc:docMk/>
            <pc:sldMk cId="576619051" sldId="257"/>
            <ac:spMk id="79" creationId="{505DFB36-8D90-4C62-A2DA-6218BDB3816F}"/>
          </ac:spMkLst>
        </pc:spChg>
        <pc:spChg chg="mod">
          <ac:chgData name="Eugene CHOY Wen Jia" userId="f0093c6c-aad3-47c8-981f-e49faae5c851" providerId="ADAL" clId="{3552CE5B-0803-49BD-A011-F4C75B92F40C}" dt="2018-03-20T07:10:15.782" v="308" actId="1076"/>
          <ac:spMkLst>
            <pc:docMk/>
            <pc:sldMk cId="576619051" sldId="257"/>
            <ac:spMk id="92" creationId="{F801533A-EAA5-4273-A826-CB85FF3C711E}"/>
          </ac:spMkLst>
        </pc:spChg>
        <pc:spChg chg="mod">
          <ac:chgData name="Eugene CHOY Wen Jia" userId="f0093c6c-aad3-47c8-981f-e49faae5c851" providerId="ADAL" clId="{3552CE5B-0803-49BD-A011-F4C75B92F40C}" dt="2018-03-20T07:00:21.731" v="146" actId="1076"/>
          <ac:spMkLst>
            <pc:docMk/>
            <pc:sldMk cId="576619051" sldId="257"/>
            <ac:spMk id="121" creationId="{E5945A79-C75F-4F8B-8CF5-E1637E1D4AFC}"/>
          </ac:spMkLst>
        </pc:spChg>
        <pc:spChg chg="mod">
          <ac:chgData name="Eugene CHOY Wen Jia" userId="f0093c6c-aad3-47c8-981f-e49faae5c851" providerId="ADAL" clId="{3552CE5B-0803-49BD-A011-F4C75B92F40C}" dt="2018-03-20T06:59:52.280" v="136" actId="14100"/>
          <ac:spMkLst>
            <pc:docMk/>
            <pc:sldMk cId="576619051" sldId="257"/>
            <ac:spMk id="135" creationId="{3901C13B-28AB-487B-BDE6-798251662321}"/>
          </ac:spMkLst>
        </pc:spChg>
        <pc:spChg chg="mod">
          <ac:chgData name="Eugene CHOY Wen Jia" userId="f0093c6c-aad3-47c8-981f-e49faae5c851" providerId="ADAL" clId="{3552CE5B-0803-49BD-A011-F4C75B92F40C}" dt="2018-03-20T07:00:06.688" v="144" actId="1037"/>
          <ac:spMkLst>
            <pc:docMk/>
            <pc:sldMk cId="576619051" sldId="257"/>
            <ac:spMk id="147" creationId="{57592175-5584-4596-8F43-35BBEA6DCF28}"/>
          </ac:spMkLst>
        </pc:spChg>
        <pc:spChg chg="mod">
          <ac:chgData name="Eugene CHOY Wen Jia" userId="f0093c6c-aad3-47c8-981f-e49faae5c851" providerId="ADAL" clId="{3552CE5B-0803-49BD-A011-F4C75B92F40C}" dt="2018-03-20T07:08:34.025" v="288" actId="404"/>
          <ac:spMkLst>
            <pc:docMk/>
            <pc:sldMk cId="576619051" sldId="257"/>
            <ac:spMk id="149" creationId="{0253AB35-29F0-465C-B472-8980F74A41D8}"/>
          </ac:spMkLst>
        </pc:spChg>
        <pc:spChg chg="mod">
          <ac:chgData name="Eugene CHOY Wen Jia" userId="f0093c6c-aad3-47c8-981f-e49faae5c851" providerId="ADAL" clId="{3552CE5B-0803-49BD-A011-F4C75B92F40C}" dt="2018-03-20T07:01:03.891" v="156" actId="1076"/>
          <ac:spMkLst>
            <pc:docMk/>
            <pc:sldMk cId="576619051" sldId="257"/>
            <ac:spMk id="178" creationId="{A9EA4FF5-80BF-4869-8E68-0C744456C5C5}"/>
          </ac:spMkLst>
        </pc:spChg>
        <pc:spChg chg="mod">
          <ac:chgData name="Eugene CHOY Wen Jia" userId="f0093c6c-aad3-47c8-981f-e49faae5c851" providerId="ADAL" clId="{3552CE5B-0803-49BD-A011-F4C75B92F40C}" dt="2018-03-20T07:13:23.414" v="319" actId="1076"/>
          <ac:spMkLst>
            <pc:docMk/>
            <pc:sldMk cId="576619051" sldId="257"/>
            <ac:spMk id="180" creationId="{EF23C709-46B4-4FC1-A6B8-F1DB1BFD08FF}"/>
          </ac:spMkLst>
        </pc:spChg>
        <pc:grpChg chg="del">
          <ac:chgData name="Eugene CHOY Wen Jia" userId="f0093c6c-aad3-47c8-981f-e49faae5c851" providerId="ADAL" clId="{3552CE5B-0803-49BD-A011-F4C75B92F40C}" dt="2018-03-20T06:57:11.068" v="89" actId="165"/>
          <ac:grpSpMkLst>
            <pc:docMk/>
            <pc:sldMk cId="576619051" sldId="257"/>
            <ac:grpSpMk id="5" creationId="{F341EEF3-6254-4563-AF2D-D550F762C806}"/>
          </ac:grpSpMkLst>
        </pc:grpChg>
        <pc:grpChg chg="add mod">
          <ac:chgData name="Eugene CHOY Wen Jia" userId="f0093c6c-aad3-47c8-981f-e49faae5c851" providerId="ADAL" clId="{3552CE5B-0803-49BD-A011-F4C75B92F40C}" dt="2018-03-20T06:57:20.072" v="93" actId="164"/>
          <ac:grpSpMkLst>
            <pc:docMk/>
            <pc:sldMk cId="576619051" sldId="257"/>
            <ac:grpSpMk id="17" creationId="{8808C0F9-46C2-40F8-9F98-076B86331510}"/>
          </ac:grpSpMkLst>
        </pc:grpChg>
        <pc:grpChg chg="add mod">
          <ac:chgData name="Eugene CHOY Wen Jia" userId="f0093c6c-aad3-47c8-981f-e49faae5c851" providerId="ADAL" clId="{3552CE5B-0803-49BD-A011-F4C75B92F40C}" dt="2018-03-20T06:57:31.778" v="97" actId="14100"/>
          <ac:grpSpMkLst>
            <pc:docMk/>
            <pc:sldMk cId="576619051" sldId="257"/>
            <ac:grpSpMk id="19" creationId="{0178F462-CA38-4F38-9809-B45A2C3C17C6}"/>
          </ac:grpSpMkLst>
        </pc:grpChg>
        <pc:grpChg chg="mod">
          <ac:chgData name="Eugene CHOY Wen Jia" userId="f0093c6c-aad3-47c8-981f-e49faae5c851" providerId="ADAL" clId="{3552CE5B-0803-49BD-A011-F4C75B92F40C}" dt="2018-03-20T07:09:38.128" v="299" actId="1076"/>
          <ac:grpSpMkLst>
            <pc:docMk/>
            <pc:sldMk cId="576619051" sldId="257"/>
            <ac:grpSpMk id="56" creationId="{7976C5A8-5D8B-4FD0-93EF-0F0696FB09CF}"/>
          </ac:grpSpMkLst>
        </pc:grpChg>
        <pc:grpChg chg="mod">
          <ac:chgData name="Eugene CHOY Wen Jia" userId="f0093c6c-aad3-47c8-981f-e49faae5c851" providerId="ADAL" clId="{3552CE5B-0803-49BD-A011-F4C75B92F40C}" dt="2018-03-20T07:09:59.824" v="305" actId="164"/>
          <ac:grpSpMkLst>
            <pc:docMk/>
            <pc:sldMk cId="576619051" sldId="257"/>
            <ac:grpSpMk id="64" creationId="{2267A04F-96F7-49C0-B8A3-5DC1B3F707BB}"/>
          </ac:grpSpMkLst>
        </pc:grpChg>
        <pc:grpChg chg="add mod">
          <ac:chgData name="Eugene CHOY Wen Jia" userId="f0093c6c-aad3-47c8-981f-e49faae5c851" providerId="ADAL" clId="{3552CE5B-0803-49BD-A011-F4C75B92F40C}" dt="2018-03-20T07:09:45.416" v="301" actId="1076"/>
          <ac:grpSpMkLst>
            <pc:docMk/>
            <pc:sldMk cId="576619051" sldId="257"/>
            <ac:grpSpMk id="68" creationId="{2ED2848E-3EEE-4C32-AAB3-285C6C487E43}"/>
          </ac:grpSpMkLst>
        </pc:grpChg>
        <pc:grpChg chg="mod">
          <ac:chgData name="Eugene CHOY Wen Jia" userId="f0093c6c-aad3-47c8-981f-e49faae5c851" providerId="ADAL" clId="{3552CE5B-0803-49BD-A011-F4C75B92F40C}" dt="2018-03-20T07:06:27.175" v="251" actId="164"/>
          <ac:grpSpMkLst>
            <pc:docMk/>
            <pc:sldMk cId="576619051" sldId="257"/>
            <ac:grpSpMk id="71" creationId="{3FC55428-A528-4B9F-8C06-57C2E45E2767}"/>
          </ac:grpSpMkLst>
        </pc:grpChg>
        <pc:grpChg chg="mod">
          <ac:chgData name="Eugene CHOY Wen Jia" userId="f0093c6c-aad3-47c8-981f-e49faae5c851" providerId="ADAL" clId="{3552CE5B-0803-49BD-A011-F4C75B92F40C}" dt="2018-03-20T05:32:20.770" v="36" actId="1076"/>
          <ac:grpSpMkLst>
            <pc:docMk/>
            <pc:sldMk cId="576619051" sldId="257"/>
            <ac:grpSpMk id="78" creationId="{DBACCDC6-70DD-443D-8934-BCEC8CB9F97B}"/>
          </ac:grpSpMkLst>
        </pc:grpChg>
        <pc:grpChg chg="add mod">
          <ac:chgData name="Eugene CHOY Wen Jia" userId="f0093c6c-aad3-47c8-981f-e49faae5c851" providerId="ADAL" clId="{3552CE5B-0803-49BD-A011-F4C75B92F40C}" dt="2018-03-20T07:10:03.936" v="306" actId="1076"/>
          <ac:grpSpMkLst>
            <pc:docMk/>
            <pc:sldMk cId="576619051" sldId="257"/>
            <ac:grpSpMk id="88" creationId="{EF65BAA1-BAB8-4F7B-BA7D-9EE30D8D0E2D}"/>
          </ac:grpSpMkLst>
        </pc:grpChg>
        <pc:grpChg chg="mod">
          <ac:chgData name="Eugene CHOY Wen Jia" userId="f0093c6c-aad3-47c8-981f-e49faae5c851" providerId="ADAL" clId="{3552CE5B-0803-49BD-A011-F4C75B92F40C}" dt="2018-03-20T06:58:32.846" v="113" actId="1076"/>
          <ac:grpSpMkLst>
            <pc:docMk/>
            <pc:sldMk cId="576619051" sldId="257"/>
            <ac:grpSpMk id="109" creationId="{E53E27CB-D984-4DDA-8490-7CA190442A71}"/>
          </ac:grpSpMkLst>
        </pc:grpChg>
        <pc:grpChg chg="mod">
          <ac:chgData name="Eugene CHOY Wen Jia" userId="f0093c6c-aad3-47c8-981f-e49faae5c851" providerId="ADAL" clId="{3552CE5B-0803-49BD-A011-F4C75B92F40C}" dt="2018-03-20T07:03:04.601" v="206" actId="1076"/>
          <ac:grpSpMkLst>
            <pc:docMk/>
            <pc:sldMk cId="576619051" sldId="257"/>
            <ac:grpSpMk id="126" creationId="{BA06E3DD-A2B7-49C6-84FA-B1068E51BEAC}"/>
          </ac:grpSpMkLst>
        </pc:grpChg>
        <pc:grpChg chg="mod">
          <ac:chgData name="Eugene CHOY Wen Jia" userId="f0093c6c-aad3-47c8-981f-e49faae5c851" providerId="ADAL" clId="{3552CE5B-0803-49BD-A011-F4C75B92F40C}" dt="2018-03-20T06:59:47.846" v="135" actId="1076"/>
          <ac:grpSpMkLst>
            <pc:docMk/>
            <pc:sldMk cId="576619051" sldId="257"/>
            <ac:grpSpMk id="167" creationId="{7D01A9FB-DC69-4F3F-8728-49CD073C50C3}"/>
          </ac:grpSpMkLst>
        </pc:grpChg>
        <pc:picChg chg="add del">
          <ac:chgData name="Eugene CHOY Wen Jia" userId="f0093c6c-aad3-47c8-981f-e49faae5c851" providerId="ADAL" clId="{3552CE5B-0803-49BD-A011-F4C75B92F40C}" dt="2018-03-20T05:33:42.943" v="53" actId="1076"/>
          <ac:picMkLst>
            <pc:docMk/>
            <pc:sldMk cId="576619051" sldId="257"/>
            <ac:picMk id="2" creationId="{E696F1B7-6AA0-45DC-B4C4-5BF95C95C0F8}"/>
          </ac:picMkLst>
        </pc:picChg>
        <pc:picChg chg="mod topLvl">
          <ac:chgData name="Eugene CHOY Wen Jia" userId="f0093c6c-aad3-47c8-981f-e49faae5c851" providerId="ADAL" clId="{3552CE5B-0803-49BD-A011-F4C75B92F40C}" dt="2018-03-20T06:57:13.595" v="90" actId="164"/>
          <ac:picMkLst>
            <pc:docMk/>
            <pc:sldMk cId="576619051" sldId="257"/>
            <ac:picMk id="6" creationId="{6853ACC9-E91F-474F-A9EB-35A697F18027}"/>
          </ac:picMkLst>
        </pc:picChg>
        <pc:picChg chg="add del mod">
          <ac:chgData name="Eugene CHOY Wen Jia" userId="f0093c6c-aad3-47c8-981f-e49faae5c851" providerId="ADAL" clId="{3552CE5B-0803-49BD-A011-F4C75B92F40C}" dt="2018-03-20T05:35:16.127" v="55" actId="478"/>
          <ac:picMkLst>
            <pc:docMk/>
            <pc:sldMk cId="576619051" sldId="257"/>
            <ac:picMk id="8" creationId="{D639B0EE-9C95-463E-83EE-4C86C8166CB8}"/>
          </ac:picMkLst>
        </pc:picChg>
        <pc:picChg chg="add del mod">
          <ac:chgData name="Eugene CHOY Wen Jia" userId="f0093c6c-aad3-47c8-981f-e49faae5c851" providerId="ADAL" clId="{3552CE5B-0803-49BD-A011-F4C75B92F40C}" dt="2018-03-20T06:55:06.040" v="61" actId="478"/>
          <ac:picMkLst>
            <pc:docMk/>
            <pc:sldMk cId="576619051" sldId="257"/>
            <ac:picMk id="12" creationId="{0C75F74A-C53E-4119-BF0B-438A2BFCA58C}"/>
          </ac:picMkLst>
        </pc:picChg>
        <pc:picChg chg="add mod">
          <ac:chgData name="Eugene CHOY Wen Jia" userId="f0093c6c-aad3-47c8-981f-e49faae5c851" providerId="ADAL" clId="{3552CE5B-0803-49BD-A011-F4C75B92F40C}" dt="2018-03-20T06:57:13.595" v="90" actId="164"/>
          <ac:picMkLst>
            <pc:docMk/>
            <pc:sldMk cId="576619051" sldId="257"/>
            <ac:picMk id="15" creationId="{E7CC8C3B-F989-4E63-AD36-1A2FF00F5FC6}"/>
          </ac:picMkLst>
        </pc:picChg>
        <pc:picChg chg="add mod">
          <ac:chgData name="Eugene CHOY Wen Jia" userId="f0093c6c-aad3-47c8-981f-e49faae5c851" providerId="ADAL" clId="{3552CE5B-0803-49BD-A011-F4C75B92F40C}" dt="2018-03-20T07:02:49.037" v="199" actId="1076"/>
          <ac:picMkLst>
            <pc:docMk/>
            <pc:sldMk cId="576619051" sldId="257"/>
            <ac:picMk id="40" creationId="{03FCBB63-BDD0-446C-B047-E83EFCDC97A8}"/>
          </ac:picMkLst>
        </pc:picChg>
        <pc:picChg chg="add mod">
          <ac:chgData name="Eugene CHOY Wen Jia" userId="f0093c6c-aad3-47c8-981f-e49faae5c851" providerId="ADAL" clId="{3552CE5B-0803-49BD-A011-F4C75B92F40C}" dt="2018-03-20T07:04:12.992" v="216" actId="1076"/>
          <ac:picMkLst>
            <pc:docMk/>
            <pc:sldMk cId="576619051" sldId="257"/>
            <ac:picMk id="48" creationId="{566D78A6-50D9-4728-AAB1-95A89AC335C5}"/>
          </ac:picMkLst>
        </pc:picChg>
        <pc:picChg chg="add mod">
          <ac:chgData name="Eugene CHOY Wen Jia" userId="f0093c6c-aad3-47c8-981f-e49faae5c851" providerId="ADAL" clId="{3552CE5B-0803-49BD-A011-F4C75B92F40C}" dt="2018-03-20T07:05:19.035" v="234" actId="1076"/>
          <ac:picMkLst>
            <pc:docMk/>
            <pc:sldMk cId="576619051" sldId="257"/>
            <ac:picMk id="52" creationId="{8F8FF822-BDE7-413D-B733-84070E8C3D28}"/>
          </ac:picMkLst>
        </pc:picChg>
        <pc:picChg chg="mod">
          <ac:chgData name="Eugene CHOY Wen Jia" userId="f0093c6c-aad3-47c8-981f-e49faae5c851" providerId="ADAL" clId="{3552CE5B-0803-49BD-A011-F4C75B92F40C}" dt="2018-03-20T07:01:33.800" v="165" actId="1076"/>
          <ac:picMkLst>
            <pc:docMk/>
            <pc:sldMk cId="576619051" sldId="257"/>
            <ac:picMk id="57" creationId="{B490D1D9-8703-44A1-B47A-9132FBD36A85}"/>
          </ac:picMkLst>
        </pc:picChg>
        <pc:picChg chg="mod">
          <ac:chgData name="Eugene CHOY Wen Jia" userId="f0093c6c-aad3-47c8-981f-e49faae5c851" providerId="ADAL" clId="{3552CE5B-0803-49BD-A011-F4C75B92F40C}" dt="2018-03-20T07:05:46.160" v="243" actId="1076"/>
          <ac:picMkLst>
            <pc:docMk/>
            <pc:sldMk cId="576619051" sldId="257"/>
            <ac:picMk id="66" creationId="{7AFFB57A-AA42-4242-B9BC-4BA274D128DA}"/>
          </ac:picMkLst>
        </pc:picChg>
        <pc:picChg chg="mod">
          <ac:chgData name="Eugene CHOY Wen Jia" userId="f0093c6c-aad3-47c8-981f-e49faae5c851" providerId="ADAL" clId="{3552CE5B-0803-49BD-A011-F4C75B92F40C}" dt="2018-03-20T07:07:21.774" v="271" actId="1076"/>
          <ac:picMkLst>
            <pc:docMk/>
            <pc:sldMk cId="576619051" sldId="257"/>
            <ac:picMk id="73" creationId="{FBF02C0D-873E-4CC8-B378-A2129CEFF338}"/>
          </ac:picMkLst>
        </pc:picChg>
        <pc:picChg chg="add mod">
          <ac:chgData name="Eugene CHOY Wen Jia" userId="f0093c6c-aad3-47c8-981f-e49faae5c851" providerId="ADAL" clId="{3552CE5B-0803-49BD-A011-F4C75B92F40C}" dt="2018-03-20T07:09:59.824" v="305" actId="164"/>
          <ac:picMkLst>
            <pc:docMk/>
            <pc:sldMk cId="576619051" sldId="257"/>
            <ac:picMk id="76" creationId="{4E2D3EAB-DE34-446D-A72E-0E3C56587257}"/>
          </ac:picMkLst>
        </pc:picChg>
        <pc:picChg chg="add mod">
          <ac:chgData name="Eugene CHOY Wen Jia" userId="f0093c6c-aad3-47c8-981f-e49faae5c851" providerId="ADAL" clId="{3552CE5B-0803-49BD-A011-F4C75B92F40C}" dt="2018-03-20T07:12:16.509" v="313" actId="1076"/>
          <ac:picMkLst>
            <pc:docMk/>
            <pc:sldMk cId="576619051" sldId="257"/>
            <ac:picMk id="94" creationId="{E0D478CB-B89A-4C86-BF92-6CA3E15B285B}"/>
          </ac:picMkLst>
        </pc:picChg>
        <pc:picChg chg="add mod">
          <ac:chgData name="Eugene CHOY Wen Jia" userId="f0093c6c-aad3-47c8-981f-e49faae5c851" providerId="ADAL" clId="{3552CE5B-0803-49BD-A011-F4C75B92F40C}" dt="2018-03-20T06:59:58.737" v="138" actId="1076"/>
          <ac:picMkLst>
            <pc:docMk/>
            <pc:sldMk cId="576619051" sldId="257"/>
            <ac:picMk id="96" creationId="{B83AE1BB-DE3B-494A-A3F9-7DC9099A6F3A}"/>
          </ac:picMkLst>
        </pc:picChg>
        <pc:picChg chg="add mod">
          <ac:chgData name="Eugene CHOY Wen Jia" userId="f0093c6c-aad3-47c8-981f-e49faae5c851" providerId="ADAL" clId="{3552CE5B-0803-49BD-A011-F4C75B92F40C}" dt="2018-03-20T07:06:50.619" v="259" actId="1076"/>
          <ac:picMkLst>
            <pc:docMk/>
            <pc:sldMk cId="576619051" sldId="257"/>
            <ac:picMk id="102" creationId="{066242CB-1568-4176-8CE5-C8B4FC01846D}"/>
          </ac:picMkLst>
        </pc:picChg>
        <pc:picChg chg="mod">
          <ac:chgData name="Eugene CHOY Wen Jia" userId="f0093c6c-aad3-47c8-981f-e49faae5c851" providerId="ADAL" clId="{3552CE5B-0803-49BD-A011-F4C75B92F40C}" dt="2018-03-20T07:01:05.639" v="157" actId="1076"/>
          <ac:picMkLst>
            <pc:docMk/>
            <pc:sldMk cId="576619051" sldId="257"/>
            <ac:picMk id="177" creationId="{62589CED-89D1-4477-9144-E7EFBBC41553}"/>
          </ac:picMkLst>
        </pc:picChg>
        <pc:cxnChg chg="mod">
          <ac:chgData name="Eugene CHOY Wen Jia" userId="f0093c6c-aad3-47c8-981f-e49faae5c851" providerId="ADAL" clId="{3552CE5B-0803-49BD-A011-F4C75B92F40C}" dt="2018-03-20T06:57:46.211" v="103" actId="14100"/>
          <ac:cxnSpMkLst>
            <pc:docMk/>
            <pc:sldMk cId="576619051" sldId="257"/>
            <ac:cxnSpMk id="18" creationId="{3B890781-4519-431C-8FC6-623DA76406AA}"/>
          </ac:cxnSpMkLst>
        </pc:cxnChg>
        <pc:cxnChg chg="mod">
          <ac:chgData name="Eugene CHOY Wen Jia" userId="f0093c6c-aad3-47c8-981f-e49faae5c851" providerId="ADAL" clId="{3552CE5B-0803-49BD-A011-F4C75B92F40C}" dt="2018-03-20T07:03:04.601" v="206" actId="1076"/>
          <ac:cxnSpMkLst>
            <pc:docMk/>
            <pc:sldMk cId="576619051" sldId="257"/>
            <ac:cxnSpMk id="49" creationId="{10503AB8-2E7F-4A4A-8AF9-5A46BDFC0E68}"/>
          </ac:cxnSpMkLst>
        </pc:cxnChg>
        <pc:cxnChg chg="mod">
          <ac:chgData name="Eugene CHOY Wen Jia" userId="f0093c6c-aad3-47c8-981f-e49faae5c851" providerId="ADAL" clId="{3552CE5B-0803-49BD-A011-F4C75B92F40C}" dt="2018-03-20T07:09:38.128" v="299" actId="1076"/>
          <ac:cxnSpMkLst>
            <pc:docMk/>
            <pc:sldMk cId="576619051" sldId="257"/>
            <ac:cxnSpMk id="62" creationId="{BC547505-418E-4046-8B9C-3E0502ED48FF}"/>
          </ac:cxnSpMkLst>
        </pc:cxnChg>
        <pc:cxnChg chg="mod">
          <ac:chgData name="Eugene CHOY Wen Jia" userId="f0093c6c-aad3-47c8-981f-e49faae5c851" providerId="ADAL" clId="{3552CE5B-0803-49BD-A011-F4C75B92F40C}" dt="2018-03-20T07:09:53.620" v="304" actId="14100"/>
          <ac:cxnSpMkLst>
            <pc:docMk/>
            <pc:sldMk cId="576619051" sldId="257"/>
            <ac:cxnSpMk id="87" creationId="{648BE510-1903-48E0-933F-79AAA6F27823}"/>
          </ac:cxnSpMkLst>
        </pc:cxnChg>
        <pc:cxnChg chg="mod">
          <ac:chgData name="Eugene CHOY Wen Jia" userId="f0093c6c-aad3-47c8-981f-e49faae5c851" providerId="ADAL" clId="{3552CE5B-0803-49BD-A011-F4C75B92F40C}" dt="2018-03-20T07:10:12.388" v="307" actId="14100"/>
          <ac:cxnSpMkLst>
            <pc:docMk/>
            <pc:sldMk cId="576619051" sldId="257"/>
            <ac:cxnSpMk id="89" creationId="{48D3BA84-8653-435F-A70F-350C0BDD17B6}"/>
          </ac:cxnSpMkLst>
        </pc:cxnChg>
        <pc:cxnChg chg="mod">
          <ac:chgData name="Eugene CHOY Wen Jia" userId="f0093c6c-aad3-47c8-981f-e49faae5c851" providerId="ADAL" clId="{3552CE5B-0803-49BD-A011-F4C75B92F40C}" dt="2018-03-20T06:56:27.394" v="87" actId="14100"/>
          <ac:cxnSpMkLst>
            <pc:docMk/>
            <pc:sldMk cId="576619051" sldId="257"/>
            <ac:cxnSpMk id="91" creationId="{B95C97DD-90C8-4885-AB26-8EB6CEA95AFB}"/>
          </ac:cxnSpMkLst>
        </pc:cxnChg>
        <pc:cxnChg chg="mod">
          <ac:chgData name="Eugene CHOY Wen Jia" userId="f0093c6c-aad3-47c8-981f-e49faae5c851" providerId="ADAL" clId="{3552CE5B-0803-49BD-A011-F4C75B92F40C}" dt="2018-03-20T06:59:33.003" v="128" actId="14100"/>
          <ac:cxnSpMkLst>
            <pc:docMk/>
            <pc:sldMk cId="576619051" sldId="257"/>
            <ac:cxnSpMk id="130" creationId="{C4DBE0C7-26A2-40D0-9775-8156C064A28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9D29A-BED7-4F52-827A-C7D8A439955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0950B-CCD5-4407-A111-A6EE205BB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0950B-CCD5-4407-A111-A6EE205BBF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1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4D4C-B9C8-4652-9D85-1515BC47E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52E6C-8179-4AD2-863A-2F9FDC727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5BD62-E395-47CF-8845-84DF3AF8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E49D9-71B1-4677-8E78-173171A6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37378-E3DA-4C36-BA66-A2FAD29F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3337-E77D-4289-9A76-74D03A24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43170-4355-4BF1-AA6A-036205037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70FD-1A72-48FE-BE41-DDAE766D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75167-218F-4C84-BA0B-732561F2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0EE18-D228-4C77-BC3B-6C6C0F8E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8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B4168-0F36-4F09-8EBF-56FC5D5C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8F856-1EFA-43E3-8780-7D3A4D441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161C-2C5A-4B36-BE1A-5A866BCE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B1D3D-E696-49F9-AD42-BD222591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9B173-CE71-4330-BF58-F5B8021B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D918-9966-4FFA-A65D-3E7D336C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8ED7-15D0-491E-93B1-D4BF650E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69596-C5A5-452B-92DD-6870A9EE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CF765-C380-4FEC-8795-6137D1C7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3359-B8BF-4284-87E5-B354616E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6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D29D-E3B2-4A7C-8FF3-DB1FE1B0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323E7-29F2-4616-99F9-F64FF4631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11359-469C-414D-8030-3FFF366D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4670D-59A1-4AA1-B8ED-E47E7B61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49AAD-4527-4528-AD9E-24B56DB5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7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6A68-8F15-4D2C-B21F-74D0D4DC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ED16-5AE1-4DF7-9533-6B071AA33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71898-9DC1-4A10-ADF2-EC82B1DF0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672DE-D521-4B9C-9153-53807D8F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D3D79-4044-452A-A820-793592BE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F1579-32E4-4390-ADA2-9CE129D0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0B04-3991-42CC-A9A5-62B3997E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7EA3A-29D7-4E6C-B2D5-CBB3F3FFF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C4565-630F-4FB8-A695-5DAA38B8C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7F8AF-4897-46CC-B3BC-39AB26247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37E1D-9FE8-4CCA-A528-F5C46B85A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F8B2E-28D1-49C3-9DD1-50F29E2A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1631D-B08E-4053-8A2D-BBC7C953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5601F-30E0-4BF9-9395-5B085300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9B49-7504-40F7-8131-9A1CECC6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7528E-918A-4A71-A23D-ED993F55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FB4E0-D88F-40D2-8EC3-B95DF86D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FB6A4-6699-49DA-8938-D36CB555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9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8825AE-5E36-4298-8F14-D3035C82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FC1C9-01C5-4F79-AD33-D39C0ABB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380E0-8674-4997-A8C5-A2EFEC59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7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5074-5138-420D-9677-5C6A4160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D4CF-00F7-460C-B4AC-94F62B1F8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94C5A-71C5-4DA1-80AB-B3222ABE5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29C58-6EE3-4705-B6BA-AEB545B3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D250C-4995-44C5-B16A-81362E56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4515B-C22F-4C4C-A303-DBF40A6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0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F66C-4D09-4944-851B-9FA8AD1A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5CE3D-75CE-4A52-83F1-BEE53C863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AF40A-F398-4824-ABBC-ACE668A9A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D232C-06BD-4DCE-BC29-F7CC2E17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34C76-C2EB-41C9-9E5C-190BB15D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B6B7B-6233-4A58-AD49-8150F788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3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395EB-1B1C-43AE-B329-0CF6815D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64BAB-7C7A-4F82-AC60-FDDDF9CD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03C56-C35D-4FA6-814C-A06B5B57F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F959B-C76D-4575-9470-CE5E6063DE8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477D0-FABC-458A-99E7-765FED4A3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C605C-E15B-4211-BFCB-3BD2EED64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8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velweekly-asia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ew of a city&#10;&#10;Description generated with very high confidence">
            <a:extLst>
              <a:ext uri="{FF2B5EF4-FFF2-40B4-BE49-F238E27FC236}">
                <a16:creationId xmlns:a16="http://schemas.microsoft.com/office/drawing/2014/main" id="{C5717991-033C-411A-8BB2-62EB17B76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FED5D3-388C-4E62-923C-E9D0EEE74377}"/>
              </a:ext>
            </a:extLst>
          </p:cNvPr>
          <p:cNvSpPr/>
          <p:nvPr/>
        </p:nvSpPr>
        <p:spPr>
          <a:xfrm>
            <a:off x="0" y="-18636"/>
            <a:ext cx="12192000" cy="6876636"/>
          </a:xfrm>
          <a:prstGeom prst="rect">
            <a:avLst/>
          </a:prstGeom>
          <a:solidFill>
            <a:srgbClr val="0000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83288-CB94-4DEC-93DC-003FE99C71B6}"/>
              </a:ext>
            </a:extLst>
          </p:cNvPr>
          <p:cNvSpPr txBox="1"/>
          <p:nvPr/>
        </p:nvSpPr>
        <p:spPr>
          <a:xfrm>
            <a:off x="0" y="6657945"/>
            <a:ext cx="2040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Image retrieved from </a:t>
            </a:r>
            <a:r>
              <a:rPr lang="en-US" sz="700" dirty="0">
                <a:solidFill>
                  <a:schemeClr val="bg1"/>
                </a:solidFill>
                <a:hlinkClick r:id="rId3"/>
              </a:rPr>
              <a:t>www.travelweekly-asia.com</a:t>
            </a:r>
            <a:r>
              <a:rPr lang="en-US" sz="7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BE39C0-6495-4183-BFB1-9BFE1FCE1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904" y="4296504"/>
            <a:ext cx="6500191" cy="2361441"/>
          </a:xfrm>
          <a:solidFill>
            <a:schemeClr val="bg1">
              <a:alpha val="36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Group 3</a:t>
            </a:r>
          </a:p>
          <a:p>
            <a:r>
              <a:rPr lang="en-US" sz="2000" dirty="0"/>
              <a:t>Eugene Choy Wen Jia</a:t>
            </a:r>
            <a:br>
              <a:rPr lang="en-US" sz="2000" dirty="0"/>
            </a:br>
            <a:r>
              <a:rPr lang="en-US" sz="2000" dirty="0"/>
              <a:t>Ho Min Kit Winston</a:t>
            </a:r>
            <a:br>
              <a:rPr lang="en-US" sz="2000" dirty="0"/>
            </a:br>
            <a:r>
              <a:rPr lang="en-US" sz="2000" dirty="0"/>
              <a:t>Ho Wei Hong</a:t>
            </a:r>
            <a:br>
              <a:rPr lang="en-US" sz="2000" dirty="0"/>
            </a:br>
            <a:r>
              <a:rPr lang="en-US" sz="2000" dirty="0"/>
              <a:t>Sim Li Jin</a:t>
            </a:r>
            <a:br>
              <a:rPr lang="en-US" sz="2000" dirty="0"/>
            </a:br>
            <a:r>
              <a:rPr lang="en-US" sz="2000" dirty="0"/>
              <a:t>Yin Yukun</a:t>
            </a:r>
            <a:br>
              <a:rPr lang="en-US" sz="2000" dirty="0"/>
            </a:br>
            <a:r>
              <a:rPr lang="en-US" sz="2000" dirty="0"/>
              <a:t>Yong Fu Xiang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7B266B-454F-4384-9299-CAA392AE6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5636"/>
            <a:ext cx="9144000" cy="1623792"/>
          </a:xfrm>
          <a:solidFill>
            <a:schemeClr val="bg1">
              <a:alpha val="58000"/>
            </a:schemeClr>
          </a:solidFill>
        </p:spPr>
        <p:txBody>
          <a:bodyPr anchor="ctr"/>
          <a:lstStyle/>
          <a:p>
            <a:r>
              <a:rPr lang="en-US" sz="4800" dirty="0">
                <a:latin typeface="+mn-lt"/>
              </a:rPr>
              <a:t>EI Project Demonstration:</a:t>
            </a:r>
            <a:br>
              <a:rPr lang="en-US" sz="4800" dirty="0">
                <a:latin typeface="+mn-lt"/>
              </a:rPr>
            </a:br>
            <a:r>
              <a:rPr lang="en-US" sz="4800" dirty="0">
                <a:latin typeface="+mn-lt"/>
              </a:rPr>
              <a:t>Public Transport System</a:t>
            </a:r>
          </a:p>
        </p:txBody>
      </p:sp>
    </p:spTree>
    <p:extLst>
      <p:ext uri="{BB962C8B-B14F-4D97-AF65-F5344CB8AC3E}">
        <p14:creationId xmlns:p14="http://schemas.microsoft.com/office/powerpoint/2010/main" val="224642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A327-822B-4D99-81ED-CB23238E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C5E1-BB10-48F6-8A6B-D0157136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SG" sz="3200" dirty="0"/>
              <a:t>Public Transport network serves hundred of thousands of passengers everyday. Any disruption in the service would require mitigation actions to be taken to ensure minimal disruptions to the passengers.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dirty="0"/>
              <a:t>A </a:t>
            </a:r>
            <a:r>
              <a:rPr lang="en-SG" sz="3200" u="sng" dirty="0">
                <a:solidFill>
                  <a:srgbClr val="00B0F0"/>
                </a:solidFill>
              </a:rPr>
              <a:t>well-integrated</a:t>
            </a:r>
            <a:r>
              <a:rPr lang="en-SG" sz="3200" dirty="0"/>
              <a:t> public transport network </a:t>
            </a:r>
            <a:r>
              <a:rPr lang="en-SG" sz="3200" u="sng" dirty="0">
                <a:solidFill>
                  <a:srgbClr val="00B0F0"/>
                </a:solidFill>
              </a:rPr>
              <a:t>across multiple systems</a:t>
            </a:r>
            <a:r>
              <a:rPr lang="en-SG" sz="3200" dirty="0"/>
              <a:t> with the various stakeholders will help enhance the communication and </a:t>
            </a:r>
            <a:r>
              <a:rPr lang="en-SG" sz="3200" u="sng" dirty="0">
                <a:solidFill>
                  <a:srgbClr val="00B0F0"/>
                </a:solidFill>
              </a:rPr>
              <a:t>automate processes</a:t>
            </a:r>
            <a:r>
              <a:rPr lang="en-SG" sz="3200" dirty="0">
                <a:solidFill>
                  <a:srgbClr val="00B0F0"/>
                </a:solidFill>
              </a:rPr>
              <a:t> </a:t>
            </a:r>
            <a:r>
              <a:rPr lang="en-SG" sz="3200" dirty="0"/>
              <a:t>when mitigation actions are required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6844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E81CF-4DDC-4B5E-8304-6A1BFD48C76B}"/>
              </a:ext>
            </a:extLst>
          </p:cNvPr>
          <p:cNvSpPr/>
          <p:nvPr/>
        </p:nvSpPr>
        <p:spPr>
          <a:xfrm>
            <a:off x="5122039" y="2743200"/>
            <a:ext cx="1947923" cy="22565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TIBCO BW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EMS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q.breakdown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q.deployed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q.depot</a:t>
            </a:r>
            <a:r>
              <a:rPr lang="en-US" sz="1400" dirty="0">
                <a:solidFill>
                  <a:sysClr val="windowText" lastClr="000000"/>
                </a:solidFill>
              </a:rPr>
              <a:t>.&lt;dynamic&gt;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t.weather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t.&lt;dynamic&gt;.listener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03810A-1EC7-453B-9042-8DE6C090B7C9}"/>
              </a:ext>
            </a:extLst>
          </p:cNvPr>
          <p:cNvCxnSpPr>
            <a:cxnSpLocks/>
          </p:cNvCxnSpPr>
          <p:nvPr/>
        </p:nvCxnSpPr>
        <p:spPr>
          <a:xfrm>
            <a:off x="1551223" y="1106394"/>
            <a:ext cx="3570806" cy="2162181"/>
          </a:xfrm>
          <a:prstGeom prst="bentConnector3">
            <a:avLst>
              <a:gd name="adj1" fmla="val 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00C6B1-C350-4C6A-92E3-AAD83D06D33A}"/>
              </a:ext>
            </a:extLst>
          </p:cNvPr>
          <p:cNvSpPr txBox="1"/>
          <p:nvPr/>
        </p:nvSpPr>
        <p:spPr>
          <a:xfrm>
            <a:off x="2682878" y="2979872"/>
            <a:ext cx="15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 </a:t>
            </a:r>
            <a:r>
              <a:rPr lang="en-US" sz="1400" b="1" dirty="0" err="1"/>
              <a:t>q.breakdown</a:t>
            </a:r>
            <a:r>
              <a:rPr lang="en-US" sz="1400" b="1" dirty="0"/>
              <a:t> (Q)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890781-4519-431C-8FC6-623DA76406AA}"/>
              </a:ext>
            </a:extLst>
          </p:cNvPr>
          <p:cNvCxnSpPr>
            <a:cxnSpLocks/>
          </p:cNvCxnSpPr>
          <p:nvPr/>
        </p:nvCxnSpPr>
        <p:spPr>
          <a:xfrm rot="10800000">
            <a:off x="1342334" y="1024431"/>
            <a:ext cx="3715028" cy="2467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D54833-AD6B-4E26-BD20-A0B9FCE70EDA}"/>
              </a:ext>
            </a:extLst>
          </p:cNvPr>
          <p:cNvSpPr txBox="1"/>
          <p:nvPr/>
        </p:nvSpPr>
        <p:spPr>
          <a:xfrm>
            <a:off x="2793544" y="3467773"/>
            <a:ext cx="143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q.deployed</a:t>
            </a:r>
            <a:r>
              <a:rPr lang="en-US" sz="1400" b="1" dirty="0"/>
              <a:t> (Q)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E8340-A17A-416C-B177-62F27DC00613}"/>
              </a:ext>
            </a:extLst>
          </p:cNvPr>
          <p:cNvSpPr txBox="1"/>
          <p:nvPr/>
        </p:nvSpPr>
        <p:spPr>
          <a:xfrm>
            <a:off x="2431821" y="1159761"/>
            <a:ext cx="229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Break down messages</a:t>
            </a:r>
          </a:p>
          <a:p>
            <a:pPr algn="ctr"/>
            <a:r>
              <a:rPr lang="en-US" sz="1200" b="1" dirty="0"/>
              <a:t>Heavy Rainfall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22159C-A555-405B-A67C-7CD6F01B6880}"/>
              </a:ext>
            </a:extLst>
          </p:cNvPr>
          <p:cNvSpPr txBox="1"/>
          <p:nvPr/>
        </p:nvSpPr>
        <p:spPr>
          <a:xfrm>
            <a:off x="7373002" y="3048391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  <a:r>
              <a:rPr lang="en-US" b="1" dirty="0" err="1"/>
              <a:t>q.deployed</a:t>
            </a:r>
            <a:endParaRPr lang="en-US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503AB8-2E7F-4A4A-8AF9-5A46BDFC0E68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7271672" y="4507328"/>
            <a:ext cx="2638679" cy="351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069B8D-71A9-4E35-A146-1936AECD6276}"/>
              </a:ext>
            </a:extLst>
          </p:cNvPr>
          <p:cNvSpPr txBox="1"/>
          <p:nvPr/>
        </p:nvSpPr>
        <p:spPr>
          <a:xfrm>
            <a:off x="7751161" y="4151795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q.depot</a:t>
            </a:r>
            <a:r>
              <a:rPr lang="en-US" sz="1400" b="1" dirty="0"/>
              <a:t>.&lt;dynamic&gt;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A06E3DD-A2B7-49C6-84FA-B1068E51BEAC}"/>
              </a:ext>
            </a:extLst>
          </p:cNvPr>
          <p:cNvGrpSpPr/>
          <p:nvPr/>
        </p:nvGrpSpPr>
        <p:grpSpPr>
          <a:xfrm>
            <a:off x="7705467" y="4858660"/>
            <a:ext cx="4409768" cy="1917290"/>
            <a:chOff x="7499807" y="4165913"/>
            <a:chExt cx="4409768" cy="191729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4A3FA70-B7B9-409A-B0AE-D4BB73DF526A}"/>
                </a:ext>
              </a:extLst>
            </p:cNvPr>
            <p:cNvGrpSpPr/>
            <p:nvPr/>
          </p:nvGrpSpPr>
          <p:grpSpPr>
            <a:xfrm>
              <a:off x="7499807" y="4165913"/>
              <a:ext cx="4409768" cy="1917290"/>
              <a:chOff x="412955" y="4822723"/>
              <a:chExt cx="4409768" cy="191729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446AA8A-0D89-46CC-8C85-7D9D7D40107E}"/>
                  </a:ext>
                </a:extLst>
              </p:cNvPr>
              <p:cNvSpPr/>
              <p:nvPr/>
            </p:nvSpPr>
            <p:spPr>
              <a:xfrm>
                <a:off x="412955" y="4822723"/>
                <a:ext cx="4409768" cy="191729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Graphic 40" descr="Computer">
                <a:extLst>
                  <a:ext uri="{FF2B5EF4-FFF2-40B4-BE49-F238E27FC236}">
                    <a16:creationId xmlns:a16="http://schemas.microsoft.com/office/drawing/2014/main" id="{01A1BA12-2B48-49A0-9E0B-46FE2E24C5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3261" y="532416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EFE54E3-B97B-46C7-92AF-B57445685AEF}"/>
                  </a:ext>
                </a:extLst>
              </p:cNvPr>
              <p:cNvSpPr txBox="1"/>
              <p:nvPr/>
            </p:nvSpPr>
            <p:spPr>
              <a:xfrm>
                <a:off x="852564" y="6233056"/>
                <a:ext cx="3290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Bus Depots Deploy </a:t>
                </a:r>
                <a:r>
                  <a:rPr lang="en-US" dirty="0" err="1"/>
                  <a:t>Mgmt</a:t>
                </a:r>
                <a:r>
                  <a:rPr lang="en-US" dirty="0"/>
                  <a:t> System</a:t>
                </a:r>
              </a:p>
            </p:txBody>
          </p:sp>
          <p:pic>
            <p:nvPicPr>
              <p:cNvPr id="44" name="Graphic 43" descr="Computer">
                <a:extLst>
                  <a:ext uri="{FF2B5EF4-FFF2-40B4-BE49-F238E27FC236}">
                    <a16:creationId xmlns:a16="http://schemas.microsoft.com/office/drawing/2014/main" id="{0E58A373-681D-41AF-8DC1-85EFFDEBED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198797" y="532416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5" name="Graphic 44" descr="Computer">
                <a:extLst>
                  <a:ext uri="{FF2B5EF4-FFF2-40B4-BE49-F238E27FC236}">
                    <a16:creationId xmlns:a16="http://schemas.microsoft.com/office/drawing/2014/main" id="{047C174D-422A-4AF8-A632-2D7364D784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510760" y="5324168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57A665E-A648-45FB-B029-9CB6A71BA95B}"/>
                </a:ext>
              </a:extLst>
            </p:cNvPr>
            <p:cNvSpPr txBox="1"/>
            <p:nvPr/>
          </p:nvSpPr>
          <p:spPr>
            <a:xfrm>
              <a:off x="7673092" y="4415993"/>
              <a:ext cx="1428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q.depot.jurong</a:t>
              </a:r>
              <a:endParaRPr lang="en-US" sz="14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99BB38-CC2B-4767-AD2B-232373CD019A}"/>
                </a:ext>
              </a:extLst>
            </p:cNvPr>
            <p:cNvSpPr txBox="1"/>
            <p:nvPr/>
          </p:nvSpPr>
          <p:spPr>
            <a:xfrm>
              <a:off x="8898687" y="4404784"/>
              <a:ext cx="1612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q.depot.tampines</a:t>
              </a:r>
              <a:endParaRPr lang="en-US" sz="14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D37F66-D735-4309-B1BC-934E333C5EE8}"/>
                </a:ext>
              </a:extLst>
            </p:cNvPr>
            <p:cNvSpPr txBox="1"/>
            <p:nvPr/>
          </p:nvSpPr>
          <p:spPr>
            <a:xfrm>
              <a:off x="10249651" y="4406849"/>
              <a:ext cx="1612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q.depot.toapayoh</a:t>
              </a:r>
              <a:endParaRPr lang="en-US" sz="14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76C5A8-5D8B-4FD0-93EF-0F0696FB09CF}"/>
              </a:ext>
            </a:extLst>
          </p:cNvPr>
          <p:cNvGrpSpPr/>
          <p:nvPr/>
        </p:nvGrpSpPr>
        <p:grpSpPr>
          <a:xfrm>
            <a:off x="375126" y="3417744"/>
            <a:ext cx="2028440" cy="1084993"/>
            <a:chOff x="1406811" y="652810"/>
            <a:chExt cx="2028440" cy="1084993"/>
          </a:xfrm>
        </p:grpSpPr>
        <p:pic>
          <p:nvPicPr>
            <p:cNvPr id="57" name="Graphic 56" descr="Computer">
              <a:extLst>
                <a:ext uri="{FF2B5EF4-FFF2-40B4-BE49-F238E27FC236}">
                  <a16:creationId xmlns:a16="http://schemas.microsoft.com/office/drawing/2014/main" id="{B490D1D9-8703-44A1-B47A-9132FBD36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9652" y="652810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D6274C-B8EC-49A7-92EF-BF33EE663F29}"/>
                </a:ext>
              </a:extLst>
            </p:cNvPr>
            <p:cNvSpPr txBox="1"/>
            <p:nvPr/>
          </p:nvSpPr>
          <p:spPr>
            <a:xfrm>
              <a:off x="1406811" y="1430026"/>
              <a:ext cx="202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Bus Management System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547505-418E-4046-8B9C-3E0502ED48FF}"/>
              </a:ext>
            </a:extLst>
          </p:cNvPr>
          <p:cNvCxnSpPr>
            <a:cxnSpLocks/>
            <a:stCxn id="57" idx="3"/>
            <a:endCxn id="4" idx="1"/>
          </p:cNvCxnSpPr>
          <p:nvPr/>
        </p:nvCxnSpPr>
        <p:spPr>
          <a:xfrm flipV="1">
            <a:off x="1762367" y="3871452"/>
            <a:ext cx="3359672" cy="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2417B4-8A3B-459B-90E3-E45536848137}"/>
              </a:ext>
            </a:extLst>
          </p:cNvPr>
          <p:cNvSpPr txBox="1"/>
          <p:nvPr/>
        </p:nvSpPr>
        <p:spPr>
          <a:xfrm>
            <a:off x="2572299" y="3842828"/>
            <a:ext cx="11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 </a:t>
            </a:r>
            <a:r>
              <a:rPr lang="en-US" b="1" dirty="0" err="1"/>
              <a:t>Poller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FD0C4E-3A59-4EA3-99BD-D7E601D7FAAA}"/>
              </a:ext>
            </a:extLst>
          </p:cNvPr>
          <p:cNvSpPr txBox="1"/>
          <p:nvPr/>
        </p:nvSpPr>
        <p:spPr>
          <a:xfrm>
            <a:off x="5559718" y="5139939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18D09A-16CE-4C90-8245-440D8FA85A8E}"/>
              </a:ext>
            </a:extLst>
          </p:cNvPr>
          <p:cNvSpPr txBox="1"/>
          <p:nvPr/>
        </p:nvSpPr>
        <p:spPr>
          <a:xfrm>
            <a:off x="3598573" y="4317313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BACCDC6-70DD-443D-8934-BCEC8CB9F97B}"/>
              </a:ext>
            </a:extLst>
          </p:cNvPr>
          <p:cNvGrpSpPr/>
          <p:nvPr/>
        </p:nvGrpSpPr>
        <p:grpSpPr>
          <a:xfrm>
            <a:off x="5000108" y="5492003"/>
            <a:ext cx="2488053" cy="1379769"/>
            <a:chOff x="854362" y="3005762"/>
            <a:chExt cx="2488053" cy="137976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05DFB36-8D90-4C62-A2DA-6218BDB3816F}"/>
                </a:ext>
              </a:extLst>
            </p:cNvPr>
            <p:cNvSpPr txBox="1"/>
            <p:nvPr/>
          </p:nvSpPr>
          <p:spPr>
            <a:xfrm>
              <a:off x="854362" y="3800756"/>
              <a:ext cx="24880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Weather API</a:t>
              </a:r>
            </a:p>
            <a:p>
              <a:pPr algn="ctr"/>
              <a:r>
                <a:rPr lang="en-US" sz="1600" dirty="0"/>
                <a:t>(wrapped NEA </a:t>
              </a:r>
              <a:r>
                <a:rPr lang="en-US" sz="1600" dirty="0" err="1"/>
                <a:t>Api</a:t>
              </a:r>
              <a:r>
                <a:rPr lang="en-US" sz="1600" dirty="0"/>
                <a:t> w code)</a:t>
              </a:r>
            </a:p>
          </p:txBody>
        </p:sp>
        <p:pic>
          <p:nvPicPr>
            <p:cNvPr id="80" name="Graphic 79" descr="Earth Globe Americas">
              <a:extLst>
                <a:ext uri="{FF2B5EF4-FFF2-40B4-BE49-F238E27FC236}">
                  <a16:creationId xmlns:a16="http://schemas.microsoft.com/office/drawing/2014/main" id="{62C8E6E7-D278-41BD-9EF6-B2CD08AB7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41987" y="3005762"/>
              <a:ext cx="914400" cy="914400"/>
            </a:xfrm>
            <a:prstGeom prst="rect">
              <a:avLst/>
            </a:prstGeom>
          </p:spPr>
        </p:pic>
      </p:grp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48BE510-1903-48E0-933F-79AAA6F27823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3727699" y="4329795"/>
            <a:ext cx="1496522" cy="38530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8D3BA84-8653-435F-A70F-350C0BDD17B6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3245592" y="4803698"/>
            <a:ext cx="1870195" cy="117544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5C97DD-90C8-4885-AB26-8EB6CEA95AF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244933" y="4999703"/>
            <a:ext cx="6289" cy="49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801533A-EAA5-4273-A826-CB85FF3C711E}"/>
              </a:ext>
            </a:extLst>
          </p:cNvPr>
          <p:cNvSpPr txBox="1"/>
          <p:nvPr/>
        </p:nvSpPr>
        <p:spPr>
          <a:xfrm>
            <a:off x="3462898" y="5590045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F9CB3F-274D-44F6-84C5-D7F9371135A9}"/>
              </a:ext>
            </a:extLst>
          </p:cNvPr>
          <p:cNvCxnSpPr>
            <a:cxnSpLocks/>
          </p:cNvCxnSpPr>
          <p:nvPr/>
        </p:nvCxnSpPr>
        <p:spPr>
          <a:xfrm rot="10800000">
            <a:off x="7069964" y="3429006"/>
            <a:ext cx="3527648" cy="1408184"/>
          </a:xfrm>
          <a:prstGeom prst="bentConnector3">
            <a:avLst>
              <a:gd name="adj1" fmla="val -10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53E27CB-D984-4DDA-8490-7CA190442A71}"/>
              </a:ext>
            </a:extLst>
          </p:cNvPr>
          <p:cNvGrpSpPr/>
          <p:nvPr/>
        </p:nvGrpSpPr>
        <p:grpSpPr>
          <a:xfrm>
            <a:off x="1742242" y="983291"/>
            <a:ext cx="1333185" cy="1098721"/>
            <a:chOff x="4559635" y="-3919"/>
            <a:chExt cx="1633146" cy="134592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2323EA-C17D-4014-9F01-C357DA3EA42D}"/>
                </a:ext>
              </a:extLst>
            </p:cNvPr>
            <p:cNvSpPr txBox="1"/>
            <p:nvPr/>
          </p:nvSpPr>
          <p:spPr>
            <a:xfrm>
              <a:off x="4559635" y="927282"/>
              <a:ext cx="1633146" cy="414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Twitter Plugin</a:t>
              </a: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B40FCADA-E9CD-4504-A885-583C69560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1250" y="-3919"/>
              <a:ext cx="1164433" cy="1164433"/>
            </a:xfrm>
            <a:prstGeom prst="rect">
              <a:avLst/>
            </a:prstGeom>
            <a:noFill/>
          </p:spPr>
        </p:pic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856BFE-D343-48CF-8F8B-49C0A7EBC53A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7084871" y="1635174"/>
            <a:ext cx="3401905" cy="13399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5945A79-C75F-4F8B-8CF5-E1637E1D4AFC}"/>
              </a:ext>
            </a:extLst>
          </p:cNvPr>
          <p:cNvSpPr txBox="1"/>
          <p:nvPr/>
        </p:nvSpPr>
        <p:spPr>
          <a:xfrm>
            <a:off x="10510695" y="2207399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Send Emails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4DBE0C7-26A2-40D0-9775-8156C064A28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786770" y="433968"/>
            <a:ext cx="1138200" cy="3480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3AC5A-2EE8-4D8E-9C5E-CD21D8F0ED67}"/>
              </a:ext>
            </a:extLst>
          </p:cNvPr>
          <p:cNvCxnSpPr/>
          <p:nvPr/>
        </p:nvCxnSpPr>
        <p:spPr>
          <a:xfrm flipV="1">
            <a:off x="6691075" y="1545225"/>
            <a:ext cx="0" cy="119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D01A9FB-DC69-4F3F-8728-49CD073C50C3}"/>
              </a:ext>
            </a:extLst>
          </p:cNvPr>
          <p:cNvGrpSpPr/>
          <p:nvPr/>
        </p:nvGrpSpPr>
        <p:grpSpPr>
          <a:xfrm>
            <a:off x="4342461" y="-4522"/>
            <a:ext cx="5490786" cy="1554910"/>
            <a:chOff x="3550053" y="5381"/>
            <a:chExt cx="5490786" cy="1554910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DA851CD-7CD0-4EE8-8906-9B27D82E6E44}"/>
                </a:ext>
              </a:extLst>
            </p:cNvPr>
            <p:cNvSpPr txBox="1"/>
            <p:nvPr/>
          </p:nvSpPr>
          <p:spPr>
            <a:xfrm>
              <a:off x="3813108" y="1190959"/>
              <a:ext cx="3838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Train Listeners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AB7962C-B204-4435-8C90-DE72C3C47CD5}"/>
                </a:ext>
              </a:extLst>
            </p:cNvPr>
            <p:cNvGrpSpPr/>
            <p:nvPr/>
          </p:nvGrpSpPr>
          <p:grpSpPr>
            <a:xfrm>
              <a:off x="3550053" y="5381"/>
              <a:ext cx="5490786" cy="1539844"/>
              <a:chOff x="3550053" y="5381"/>
              <a:chExt cx="5490786" cy="1539844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BD750A5-6995-4144-952B-9D97D5320E64}"/>
                  </a:ext>
                </a:extLst>
              </p:cNvPr>
              <p:cNvGrpSpPr/>
              <p:nvPr/>
            </p:nvGrpSpPr>
            <p:grpSpPr>
              <a:xfrm>
                <a:off x="3704089" y="5381"/>
                <a:ext cx="4022097" cy="1539844"/>
                <a:chOff x="3704089" y="5381"/>
                <a:chExt cx="4022097" cy="1539844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3901C13B-28AB-487B-BDE6-798251662321}"/>
                    </a:ext>
                  </a:extLst>
                </p:cNvPr>
                <p:cNvSpPr/>
                <p:nvPr/>
              </p:nvSpPr>
              <p:spPr>
                <a:xfrm>
                  <a:off x="3704089" y="71371"/>
                  <a:ext cx="3994222" cy="1473854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0910863D-B404-4985-88E7-77B051AC0397}"/>
                    </a:ext>
                  </a:extLst>
                </p:cNvPr>
                <p:cNvSpPr/>
                <p:nvPr/>
              </p:nvSpPr>
              <p:spPr>
                <a:xfrm>
                  <a:off x="4504265" y="351821"/>
                  <a:ext cx="1930497" cy="83934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1" name="Graphic 140" descr="Computer">
                  <a:extLst>
                    <a:ext uri="{FF2B5EF4-FFF2-40B4-BE49-F238E27FC236}">
                      <a16:creationId xmlns:a16="http://schemas.microsoft.com/office/drawing/2014/main" id="{7B638115-FD3D-47DC-901D-BBC1725BD9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69259" y="410773"/>
                  <a:ext cx="721594" cy="721594"/>
                </a:xfrm>
                <a:prstGeom prst="rect">
                  <a:avLst/>
                </a:prstGeom>
              </p:spPr>
            </p:pic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415C9760-A181-480A-8FA5-CDAF4A3698A1}"/>
                    </a:ext>
                  </a:extLst>
                </p:cNvPr>
                <p:cNvSpPr/>
                <p:nvPr/>
              </p:nvSpPr>
              <p:spPr>
                <a:xfrm>
                  <a:off x="6605150" y="305327"/>
                  <a:ext cx="1013009" cy="87465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2" name="Graphic 141" descr="Computer">
                  <a:extLst>
                    <a:ext uri="{FF2B5EF4-FFF2-40B4-BE49-F238E27FC236}">
                      <a16:creationId xmlns:a16="http://schemas.microsoft.com/office/drawing/2014/main" id="{154890D9-FA8B-4916-9468-233B7F1C35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52010" y="406799"/>
                  <a:ext cx="721594" cy="721594"/>
                </a:xfrm>
                <a:prstGeom prst="rect">
                  <a:avLst/>
                </a:prstGeom>
              </p:spPr>
            </p:pic>
            <p:pic>
              <p:nvPicPr>
                <p:cNvPr id="143" name="Graphic 142" descr="Computer">
                  <a:extLst>
                    <a:ext uri="{FF2B5EF4-FFF2-40B4-BE49-F238E27FC236}">
                      <a16:creationId xmlns:a16="http://schemas.microsoft.com/office/drawing/2014/main" id="{D63EC113-6D28-42AF-A9CB-E3D674FC1D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3834" y="453293"/>
                  <a:ext cx="721594" cy="721594"/>
                </a:xfrm>
                <a:prstGeom prst="rect">
                  <a:avLst/>
                </a:prstGeom>
              </p:spPr>
            </p:pic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CD4D169-0F64-42FC-961F-84D2AD996A12}"/>
                    </a:ext>
                  </a:extLst>
                </p:cNvPr>
                <p:cNvSpPr txBox="1"/>
                <p:nvPr/>
              </p:nvSpPr>
              <p:spPr>
                <a:xfrm>
                  <a:off x="3887266" y="5381"/>
                  <a:ext cx="3838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/>
                    <a:t>t.weather</a:t>
                  </a:r>
                  <a:endParaRPr lang="en-US" dirty="0"/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52BC86D-7124-4910-B386-387E8A853F5B}"/>
                  </a:ext>
                </a:extLst>
              </p:cNvPr>
              <p:cNvSpPr txBox="1"/>
              <p:nvPr/>
            </p:nvSpPr>
            <p:spPr>
              <a:xfrm>
                <a:off x="3550053" y="299329"/>
                <a:ext cx="3838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t.ew.listener</a:t>
                </a:r>
                <a:endParaRPr lang="en-US" sz="1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7592175-5584-4596-8F43-35BBEA6DCF28}"/>
                  </a:ext>
                </a:extLst>
              </p:cNvPr>
              <p:cNvSpPr txBox="1"/>
              <p:nvPr/>
            </p:nvSpPr>
            <p:spPr>
              <a:xfrm>
                <a:off x="5201919" y="281348"/>
                <a:ext cx="3838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t.ns.listener</a:t>
                </a:r>
                <a:endParaRPr lang="en-US" sz="1400" dirty="0"/>
              </a:p>
            </p:txBody>
          </p:sp>
        </p:grp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0253AB35-29F0-465C-B472-8980F74A41D8}"/>
              </a:ext>
            </a:extLst>
          </p:cNvPr>
          <p:cNvSpPr txBox="1"/>
          <p:nvPr/>
        </p:nvSpPr>
        <p:spPr>
          <a:xfrm>
            <a:off x="6691075" y="1694628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t.weather</a:t>
            </a:r>
            <a:endParaRPr lang="en-US" sz="1400" b="1" dirty="0"/>
          </a:p>
          <a:p>
            <a:r>
              <a:rPr lang="en-US" sz="1400" b="1" dirty="0"/>
              <a:t>t.&lt;dynamic&gt;.listener</a:t>
            </a: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D3AB49D7-F2FF-4493-92BE-B7E3286D64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4513" y="99364"/>
            <a:ext cx="3204526" cy="1535810"/>
          </a:xfrm>
          <a:prstGeom prst="rect">
            <a:avLst/>
          </a:prstGeom>
        </p:spPr>
      </p:pic>
      <p:pic>
        <p:nvPicPr>
          <p:cNvPr id="177" name="Graphic 176" descr="List">
            <a:extLst>
              <a:ext uri="{FF2B5EF4-FFF2-40B4-BE49-F238E27FC236}">
                <a16:creationId xmlns:a16="http://schemas.microsoft.com/office/drawing/2014/main" id="{62589CED-89D1-4477-9144-E7EFBBC415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34056" y="2360017"/>
            <a:ext cx="491425" cy="491425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A9EA4FF5-80BF-4869-8E68-0C744456C5C5}"/>
              </a:ext>
            </a:extLst>
          </p:cNvPr>
          <p:cNvSpPr txBox="1"/>
          <p:nvPr/>
        </p:nvSpPr>
        <p:spPr>
          <a:xfrm>
            <a:off x="2124825" y="2815585"/>
            <a:ext cx="2567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breakdown.xml (new_breakdown.xsd)</a:t>
            </a:r>
          </a:p>
        </p:txBody>
      </p:sp>
      <p:pic>
        <p:nvPicPr>
          <p:cNvPr id="179" name="Graphic 178" descr="List">
            <a:extLst>
              <a:ext uri="{FF2B5EF4-FFF2-40B4-BE49-F238E27FC236}">
                <a16:creationId xmlns:a16="http://schemas.microsoft.com/office/drawing/2014/main" id="{4EE9417E-8AEB-4FB4-985B-D563F9D513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5351" y="3450596"/>
            <a:ext cx="610642" cy="610642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EF23C709-46B4-4FC1-A6B8-F1DB1BFD08FF}"/>
              </a:ext>
            </a:extLst>
          </p:cNvPr>
          <p:cNvSpPr txBox="1"/>
          <p:nvPr/>
        </p:nvSpPr>
        <p:spPr>
          <a:xfrm>
            <a:off x="7431539" y="3986244"/>
            <a:ext cx="262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busRequest.xml (new_busRequest.xsd)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78F462-CA38-4F38-9809-B45A2C3C17C6}"/>
              </a:ext>
            </a:extLst>
          </p:cNvPr>
          <p:cNvGrpSpPr/>
          <p:nvPr/>
        </p:nvGrpSpPr>
        <p:grpSpPr>
          <a:xfrm>
            <a:off x="398152" y="-80169"/>
            <a:ext cx="2630486" cy="1104599"/>
            <a:chOff x="347107" y="-14577"/>
            <a:chExt cx="2707280" cy="11368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77A314-7F07-43ED-9FB3-650E3013A58B}"/>
                </a:ext>
              </a:extLst>
            </p:cNvPr>
            <p:cNvSpPr txBox="1"/>
            <p:nvPr/>
          </p:nvSpPr>
          <p:spPr>
            <a:xfrm>
              <a:off x="347107" y="783715"/>
              <a:ext cx="2707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Train </a:t>
              </a:r>
              <a:r>
                <a:rPr lang="en-US" sz="1600" dirty="0" err="1"/>
                <a:t>Mgmt</a:t>
              </a:r>
              <a:r>
                <a:rPr lang="en-US" sz="1600" dirty="0"/>
                <a:t> Messaging System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808C0F9-46C2-40F8-9F98-076B86331510}"/>
                </a:ext>
              </a:extLst>
            </p:cNvPr>
            <p:cNvGrpSpPr/>
            <p:nvPr/>
          </p:nvGrpSpPr>
          <p:grpSpPr>
            <a:xfrm>
              <a:off x="881191" y="-14577"/>
              <a:ext cx="1645306" cy="914400"/>
              <a:chOff x="1012603" y="13734"/>
              <a:chExt cx="1645306" cy="914400"/>
            </a:xfrm>
          </p:grpSpPr>
          <p:pic>
            <p:nvPicPr>
              <p:cNvPr id="6" name="Graphic 5" descr="Computer">
                <a:extLst>
                  <a:ext uri="{FF2B5EF4-FFF2-40B4-BE49-F238E27FC236}">
                    <a16:creationId xmlns:a16="http://schemas.microsoft.com/office/drawing/2014/main" id="{6853ACC9-E91F-474F-A9EB-35A697F180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12603" y="1373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E7CC8C3B-F989-4E63-AD36-1A2FF00F5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1902" y="13734"/>
                <a:ext cx="826007" cy="826007"/>
              </a:xfrm>
              <a:prstGeom prst="rect">
                <a:avLst/>
              </a:prstGeom>
            </p:spPr>
          </p:pic>
        </p:grp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B83AE1BB-DE3B-494A-A3F9-7DC9099A6F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622" y="354186"/>
            <a:ext cx="802577" cy="80257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3FCBB63-BDD0-446C-B047-E83EFCDC97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28" y="5531376"/>
            <a:ext cx="1671308" cy="83565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66D78A6-50D9-4728-AAB1-95A89AC335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347" y="5992795"/>
            <a:ext cx="915411" cy="915411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2ED2848E-3EEE-4C32-AAB3-285C6C487E43}"/>
              </a:ext>
            </a:extLst>
          </p:cNvPr>
          <p:cNvGrpSpPr/>
          <p:nvPr/>
        </p:nvGrpSpPr>
        <p:grpSpPr>
          <a:xfrm>
            <a:off x="2199693" y="4340244"/>
            <a:ext cx="1670021" cy="1238459"/>
            <a:chOff x="493627" y="4858803"/>
            <a:chExt cx="1872115" cy="1325797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FC55428-A528-4B9F-8C06-57C2E45E2767}"/>
                </a:ext>
              </a:extLst>
            </p:cNvPr>
            <p:cNvGrpSpPr/>
            <p:nvPr/>
          </p:nvGrpSpPr>
          <p:grpSpPr>
            <a:xfrm>
              <a:off x="493627" y="4858803"/>
              <a:ext cx="1872115" cy="1325797"/>
              <a:chOff x="1418126" y="3057410"/>
              <a:chExt cx="1872115" cy="1325797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07C89D9-E262-4A8A-9272-889371116074}"/>
                  </a:ext>
                </a:extLst>
              </p:cNvPr>
              <p:cNvSpPr txBox="1"/>
              <p:nvPr/>
            </p:nvSpPr>
            <p:spPr>
              <a:xfrm>
                <a:off x="1418126" y="3859987"/>
                <a:ext cx="1872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Get nearest Bus Depot </a:t>
                </a:r>
              </a:p>
              <a:p>
                <a:pPr algn="ctr"/>
                <a:r>
                  <a:rPr lang="en-US" sz="1400" dirty="0"/>
                  <a:t>Web Service</a:t>
                </a:r>
              </a:p>
            </p:txBody>
          </p:sp>
          <p:pic>
            <p:nvPicPr>
              <p:cNvPr id="73" name="Graphic 72" descr="Earth Globe Americas">
                <a:extLst>
                  <a:ext uri="{FF2B5EF4-FFF2-40B4-BE49-F238E27FC236}">
                    <a16:creationId xmlns:a16="http://schemas.microsoft.com/office/drawing/2014/main" id="{FBF02C0D-873E-4CC8-B378-A2129CEFF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592621" y="305741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066242CB-1568-4176-8CE5-C8B4FC018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964" y="4858803"/>
              <a:ext cx="802577" cy="802577"/>
            </a:xfrm>
            <a:prstGeom prst="rect">
              <a:avLst/>
            </a:prstGeom>
          </p:spPr>
        </p:pic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8F8FF822-BDE7-413D-B733-84070E8C3D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62" y="5719944"/>
            <a:ext cx="1255211" cy="529542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EF65BAA1-BAB8-4F7B-BA7D-9EE30D8D0E2D}"/>
              </a:ext>
            </a:extLst>
          </p:cNvPr>
          <p:cNvGrpSpPr/>
          <p:nvPr/>
        </p:nvGrpSpPr>
        <p:grpSpPr>
          <a:xfrm>
            <a:off x="1096719" y="5555332"/>
            <a:ext cx="2148873" cy="1355983"/>
            <a:chOff x="1891176" y="5287108"/>
            <a:chExt cx="2148873" cy="135598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67A04F-96F7-49C0-B8A3-5DC1B3F707BB}"/>
                </a:ext>
              </a:extLst>
            </p:cNvPr>
            <p:cNvGrpSpPr/>
            <p:nvPr/>
          </p:nvGrpSpPr>
          <p:grpSpPr>
            <a:xfrm>
              <a:off x="1891176" y="5287108"/>
              <a:ext cx="1907958" cy="1355983"/>
              <a:chOff x="992602" y="3008431"/>
              <a:chExt cx="1907958" cy="1355983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B3E46FF-3599-4502-857A-A9F7DAD6DB2D}"/>
                  </a:ext>
                </a:extLst>
              </p:cNvPr>
              <p:cNvSpPr txBox="1"/>
              <p:nvPr/>
            </p:nvSpPr>
            <p:spPr>
              <a:xfrm>
                <a:off x="992602" y="3841194"/>
                <a:ext cx="19079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Schedule Management </a:t>
                </a:r>
              </a:p>
              <a:p>
                <a:pPr algn="ctr"/>
                <a:r>
                  <a:rPr lang="en-US" sz="1400" dirty="0"/>
                  <a:t>Web Service (PHP)</a:t>
                </a:r>
              </a:p>
            </p:txBody>
          </p:sp>
          <p:pic>
            <p:nvPicPr>
              <p:cNvPr id="66" name="Graphic 65" descr="Earth Globe Americas">
                <a:extLst>
                  <a:ext uri="{FF2B5EF4-FFF2-40B4-BE49-F238E27FC236}">
                    <a16:creationId xmlns:a16="http://schemas.microsoft.com/office/drawing/2014/main" id="{7AFFB57A-AA42-4242-B9BC-4BA274D12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64987" y="3008431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4E2D3EAB-DE34-446D-A72E-0E3C56587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559" y="5446151"/>
              <a:ext cx="772490" cy="529542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E0D478CB-B89A-4C86-BF92-6CA3E15B28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33" y="5658817"/>
            <a:ext cx="1167036" cy="833597"/>
          </a:xfrm>
          <a:prstGeom prst="rect">
            <a:avLst/>
          </a:prstGeom>
        </p:spPr>
      </p:pic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F452B85E-2C2B-4F80-849E-10AE3017896B}"/>
              </a:ext>
            </a:extLst>
          </p:cNvPr>
          <p:cNvSpPr/>
          <p:nvPr/>
        </p:nvSpPr>
        <p:spPr>
          <a:xfrm>
            <a:off x="825241" y="4481858"/>
            <a:ext cx="491425" cy="56436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4341F03-C1DD-4D29-9EFA-3090DED0513B}"/>
              </a:ext>
            </a:extLst>
          </p:cNvPr>
          <p:cNvSpPr txBox="1"/>
          <p:nvPr/>
        </p:nvSpPr>
        <p:spPr>
          <a:xfrm>
            <a:off x="659577" y="5046226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busdepot</a:t>
            </a:r>
            <a:endParaRPr lang="en-US" sz="1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E1184F-D094-4872-ABF6-91435FFD48EC}"/>
              </a:ext>
            </a:extLst>
          </p:cNvPr>
          <p:cNvCxnSpPr>
            <a:stCxn id="73" idx="1"/>
            <a:endCxn id="22" idx="4"/>
          </p:cNvCxnSpPr>
          <p:nvPr/>
        </p:nvCxnSpPr>
        <p:spPr>
          <a:xfrm flipH="1" flipV="1">
            <a:off x="1316666" y="4764042"/>
            <a:ext cx="1038685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Flowchart: Magnetic Disk 85">
            <a:extLst>
              <a:ext uri="{FF2B5EF4-FFF2-40B4-BE49-F238E27FC236}">
                <a16:creationId xmlns:a16="http://schemas.microsoft.com/office/drawing/2014/main" id="{67B06CD6-B30B-433F-B7F9-DFBCAB4C25B7}"/>
              </a:ext>
            </a:extLst>
          </p:cNvPr>
          <p:cNvSpPr/>
          <p:nvPr/>
        </p:nvSpPr>
        <p:spPr>
          <a:xfrm>
            <a:off x="8884513" y="1932426"/>
            <a:ext cx="491425" cy="56436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203CBF-C39E-4F79-B3AB-E4DF753A030D}"/>
              </a:ext>
            </a:extLst>
          </p:cNvPr>
          <p:cNvSpPr txBox="1"/>
          <p:nvPr/>
        </p:nvSpPr>
        <p:spPr>
          <a:xfrm>
            <a:off x="8464302" y="2486147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busdepotname</a:t>
            </a:r>
            <a:endParaRPr lang="en-US" sz="14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B635486-18F7-439F-8CC2-E046A366DEAA}"/>
              </a:ext>
            </a:extLst>
          </p:cNvPr>
          <p:cNvCxnSpPr>
            <a:stCxn id="86" idx="2"/>
          </p:cNvCxnSpPr>
          <p:nvPr/>
        </p:nvCxnSpPr>
        <p:spPr>
          <a:xfrm rot="10800000" flipV="1">
            <a:off x="7066013" y="2214610"/>
            <a:ext cx="1818501" cy="5999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817DD0-38EA-49F7-824C-6B583CCF7067}"/>
              </a:ext>
            </a:extLst>
          </p:cNvPr>
          <p:cNvSpPr txBox="1"/>
          <p:nvPr/>
        </p:nvSpPr>
        <p:spPr>
          <a:xfrm>
            <a:off x="7395081" y="253786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jdbc</a:t>
            </a:r>
            <a:endParaRPr lang="en-US" sz="1400" b="1" dirty="0"/>
          </a:p>
        </p:txBody>
      </p:sp>
      <p:pic>
        <p:nvPicPr>
          <p:cNvPr id="1026" name="Picture 2" descr="Image result for gmail logo">
            <a:extLst>
              <a:ext uri="{FF2B5EF4-FFF2-40B4-BE49-F238E27FC236}">
                <a16:creationId xmlns:a16="http://schemas.microsoft.com/office/drawing/2014/main" id="{6F8AB6F2-8D79-4200-B32D-28344E593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5849" y="1118490"/>
            <a:ext cx="485501" cy="36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61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A327-822B-4D99-81ED-CB23238E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</a:t>
            </a:r>
            <a:r>
              <a:rPr lang="en-US" dirty="0"/>
              <a:t>across…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C5E1-BB10-48F6-8A6B-D0157136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sz="3200" u="sng" dirty="0">
                <a:solidFill>
                  <a:srgbClr val="00B0F0"/>
                </a:solidFill>
              </a:rPr>
              <a:t>3</a:t>
            </a:r>
            <a:r>
              <a:rPr lang="en-SG" sz="3200" dirty="0"/>
              <a:t> hosted environments </a:t>
            </a:r>
          </a:p>
          <a:p>
            <a:pPr marL="0" indent="0" algn="just">
              <a:buNone/>
            </a:pPr>
            <a:r>
              <a:rPr lang="en-SG" sz="2000" dirty="0"/>
              <a:t>(Microsoft Azure, Heroku, localhost)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u="sng" dirty="0">
                <a:solidFill>
                  <a:srgbClr val="00B0F0"/>
                </a:solidFill>
              </a:rPr>
              <a:t>4</a:t>
            </a:r>
            <a:r>
              <a:rPr lang="en-SG" sz="3200" dirty="0"/>
              <a:t> programming languages </a:t>
            </a:r>
          </a:p>
          <a:p>
            <a:pPr marL="0" indent="0" algn="just">
              <a:buNone/>
            </a:pPr>
            <a:r>
              <a:rPr lang="en-SG" sz="2000" dirty="0"/>
              <a:t>(C#, Java, PHP, Python)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u="sng" dirty="0">
                <a:solidFill>
                  <a:srgbClr val="00B0F0"/>
                </a:solidFill>
              </a:rPr>
              <a:t>7</a:t>
            </a:r>
            <a:r>
              <a:rPr lang="en-SG" sz="3200" dirty="0"/>
              <a:t> out-of-classroom TIBCO BW palette</a:t>
            </a:r>
          </a:p>
          <a:p>
            <a:pPr marL="0" indent="0" algn="just">
              <a:buNone/>
            </a:pPr>
            <a:r>
              <a:rPr lang="en-SG" sz="2000" dirty="0"/>
              <a:t>(Waiting for JMS message, Assigning variable on IM, Twitter Plugin, Send Mail Plugin, Timer Plugin, File </a:t>
            </a:r>
            <a:r>
              <a:rPr lang="en-SG" sz="2000" dirty="0" err="1"/>
              <a:t>Poller</a:t>
            </a:r>
            <a:r>
              <a:rPr lang="en-SG" sz="2000" dirty="0"/>
              <a:t> Plugin, Grouping Repeat-On-Error-Till-True)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2949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293</Words>
  <Application>Microsoft Office PowerPoint</Application>
  <PresentationFormat>Widescreen</PresentationFormat>
  <Paragraphs>60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EI Project Demonstration: Public Transport System</vt:lpstr>
      <vt:lpstr>Scenario</vt:lpstr>
      <vt:lpstr>PowerPoint Presentation</vt:lpstr>
      <vt:lpstr>Integration across…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i-Eugene Choy</dc:creator>
  <cp:lastModifiedBy>Fuxiang Yong</cp:lastModifiedBy>
  <cp:revision>13</cp:revision>
  <dcterms:created xsi:type="dcterms:W3CDTF">2018-03-17T04:12:11Z</dcterms:created>
  <dcterms:modified xsi:type="dcterms:W3CDTF">2018-03-26T12:49:10Z</dcterms:modified>
</cp:coreProperties>
</file>