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C3D1-1DDC-40CF-A0B8-EDE0234FB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B718-1FF9-4AD5-9CAD-1AC58C66E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9F05-6DB9-4501-A43D-D424AC05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C3D7-3538-40F4-B4D1-325F56B1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6412-B59F-4A75-AF44-3AFC049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5CC-056E-4DD0-AE50-6BCDCE58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C52B9-1180-47E5-B501-66C7483C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EBB4-1805-4C51-B3EA-EAFA0011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64C-6826-45FA-A7A0-0BAAB6AB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3E60-80C1-4FDD-983C-5205EEB5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1CF03-9973-4C6F-8B1A-8B5C64A07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BDF2F-8F79-4F5A-A976-4E167A98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9B87-F676-472B-AC58-4E6211C0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7C0E-0889-4C64-9CC5-3C6E5249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359C-40CC-4730-986E-EEB45542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508-9F3E-4F98-BC10-0A853150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C495-1345-41DA-B67D-BF517643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BEA6-541A-40B6-B488-0BCFFE7F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D50A-1425-4778-8008-0598ABD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F86D-A94F-433A-ADBD-E34D86B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4D05-BA31-44A6-AE42-9F4CFB9C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9235-7FA3-4FBC-85AE-3788C753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B79E-E41F-4C54-A6D1-5DEB0F70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6201-C299-4CE9-9ABA-D6DD2E93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95CB-5216-4E45-AEDA-B7CAF139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F348-A438-465C-9F1F-36BC6282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8E59-7262-4D6C-B017-F883284D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3616D-A69B-4E88-BA87-2FD659A4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6A5D-AA86-446F-9643-E761DB30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FA45-664C-46C3-81C3-DD7EE79D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72E36-1AA7-498F-95D3-67DF51D8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AEA2-1360-486E-AC23-85E81A3D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CCFC-BE31-4EA1-B469-354D86AF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0B-2232-48E0-AEF8-944A1709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20B38-4099-40A8-A5F0-C88934841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D4DC-E6D3-4C3B-810C-5F2C5A9E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A8999-8F56-436B-BD27-09AAC8C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9796-EAC7-4D32-812B-5C0BDE51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16CE1-7B5A-4AD9-925C-B5D5AE8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F106-A5F2-489B-862B-BD3D9263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939B4-5571-49A9-B99F-6FE50600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0C571-C2EB-4180-89E6-4E26665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3F16-92DD-4E49-BE37-9898A62E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1F064-4FD7-4D24-9987-B782B86C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DA65-3768-4EE1-903E-727C9FAE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49659-4CC4-471E-B374-B84A0E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1F7-9F00-400F-8604-F00B9673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3D06-ED61-40A9-B17F-C4007608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90485-7D64-4C12-99FA-6B408B86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CE46-FF9B-4EC3-8DD0-D514578E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3A6F9-B356-45E1-A0C0-3EFB735D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AEB8-4B8F-4E4D-A0C1-925E5FC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7D0E-CB92-4125-BDA9-55820E81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A78F3-DF4E-467A-AD42-59A9206D5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6E59B-EEA7-43EA-B822-7D828C48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8560-82F0-4EB1-871D-5594D859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357E-2458-43EE-A85C-5128A60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33CC-3918-4246-910E-644FB22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A21E2-09B7-4851-88EA-4C9A6C1B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1201-B605-4C00-89E4-7B423BB1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6E47-AA41-4FFA-86DF-E724BFB8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E598-7E35-4CAC-9860-7FD425D5B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0A0-9408-44E5-B40E-366C4BAF2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17A450-9356-4E08-B65B-0945A3292459}"/>
              </a:ext>
            </a:extLst>
          </p:cNvPr>
          <p:cNvGrpSpPr/>
          <p:nvPr/>
        </p:nvGrpSpPr>
        <p:grpSpPr>
          <a:xfrm>
            <a:off x="324851" y="828819"/>
            <a:ext cx="3670685" cy="1126898"/>
            <a:chOff x="263841" y="833284"/>
            <a:chExt cx="3670685" cy="1126898"/>
          </a:xfrm>
        </p:grpSpPr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77757D2E-E101-4CAD-A69F-74CA71DA3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D845A5-9B27-4A82-99C7-77ECEDD88017}"/>
                </a:ext>
              </a:extLst>
            </p:cNvPr>
            <p:cNvSpPr txBox="1"/>
            <p:nvPr/>
          </p:nvSpPr>
          <p:spPr>
            <a:xfrm>
              <a:off x="263841" y="1590850"/>
              <a:ext cx="367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 Depots Deploy </a:t>
              </a:r>
              <a:r>
                <a:rPr lang="en-US" dirty="0" err="1"/>
                <a:t>Mgmt</a:t>
              </a:r>
              <a:r>
                <a:rPr lang="en-US" dirty="0"/>
                <a:t> System(C#)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7CBB6-318B-43F0-A7EB-AC9D86B91D0A}"/>
              </a:ext>
            </a:extLst>
          </p:cNvPr>
          <p:cNvGrpSpPr/>
          <p:nvPr/>
        </p:nvGrpSpPr>
        <p:grpSpPr>
          <a:xfrm>
            <a:off x="468900" y="1927885"/>
            <a:ext cx="3260573" cy="1105709"/>
            <a:chOff x="468900" y="833284"/>
            <a:chExt cx="3260573" cy="1105709"/>
          </a:xfrm>
        </p:grpSpPr>
        <p:pic>
          <p:nvPicPr>
            <p:cNvPr id="10" name="Graphic 9" descr="Computer">
              <a:extLst>
                <a:ext uri="{FF2B5EF4-FFF2-40B4-BE49-F238E27FC236}">
                  <a16:creationId xmlns:a16="http://schemas.microsoft.com/office/drawing/2014/main" id="{D8090664-DFA2-4B84-9A5C-3A2E298E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AF22DD-D50C-4D18-8116-BD848A1CB0E0}"/>
                </a:ext>
              </a:extLst>
            </p:cNvPr>
            <p:cNvSpPr txBox="1"/>
            <p:nvPr/>
          </p:nvSpPr>
          <p:spPr>
            <a:xfrm>
              <a:off x="468900" y="1569661"/>
              <a:ext cx="3260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Management System (Java)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4BF9F7-16F7-40BA-9249-E4951E16FF9F}"/>
              </a:ext>
            </a:extLst>
          </p:cNvPr>
          <p:cNvGrpSpPr/>
          <p:nvPr/>
        </p:nvGrpSpPr>
        <p:grpSpPr>
          <a:xfrm>
            <a:off x="110370" y="3005762"/>
            <a:ext cx="4099648" cy="1164718"/>
            <a:chOff x="110370" y="3005762"/>
            <a:chExt cx="4099648" cy="11647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5EFFE8-755F-4EF8-9209-F0D538F54C6E}"/>
                </a:ext>
              </a:extLst>
            </p:cNvPr>
            <p:cNvSpPr txBox="1"/>
            <p:nvPr/>
          </p:nvSpPr>
          <p:spPr>
            <a:xfrm>
              <a:off x="110370" y="3801148"/>
              <a:ext cx="4099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nearest Bus Depot Web Service (Java)</a:t>
              </a:r>
            </a:p>
          </p:txBody>
        </p:sp>
        <p:pic>
          <p:nvPicPr>
            <p:cNvPr id="19" name="Graphic 18" descr="Earth Globe Americas">
              <a:extLst>
                <a:ext uri="{FF2B5EF4-FFF2-40B4-BE49-F238E27FC236}">
                  <a16:creationId xmlns:a16="http://schemas.microsoft.com/office/drawing/2014/main" id="{2D61211A-00B2-4907-89A6-2CB30F49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3F9C4C-0001-463C-BFCE-233C7D843823}"/>
              </a:ext>
            </a:extLst>
          </p:cNvPr>
          <p:cNvGrpSpPr/>
          <p:nvPr/>
        </p:nvGrpSpPr>
        <p:grpSpPr>
          <a:xfrm>
            <a:off x="1479240" y="4204955"/>
            <a:ext cx="1361911" cy="1255900"/>
            <a:chOff x="1418231" y="3005762"/>
            <a:chExt cx="1361911" cy="1255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B58635-8F8B-4EC0-BDAB-23F6D159EC74}"/>
                </a:ext>
              </a:extLst>
            </p:cNvPr>
            <p:cNvSpPr txBox="1"/>
            <p:nvPr/>
          </p:nvSpPr>
          <p:spPr>
            <a:xfrm>
              <a:off x="1418231" y="3892330"/>
              <a:ext cx="1361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 API</a:t>
              </a:r>
            </a:p>
          </p:txBody>
        </p:sp>
        <p:pic>
          <p:nvPicPr>
            <p:cNvPr id="23" name="Graphic 22" descr="Earth Globe Americas">
              <a:extLst>
                <a:ext uri="{FF2B5EF4-FFF2-40B4-BE49-F238E27FC236}">
                  <a16:creationId xmlns:a16="http://schemas.microsoft.com/office/drawing/2014/main" id="{94336B4D-236B-4461-914A-895978B4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FD0F36-2873-47E1-9383-663E472C076D}"/>
              </a:ext>
            </a:extLst>
          </p:cNvPr>
          <p:cNvGrpSpPr/>
          <p:nvPr/>
        </p:nvGrpSpPr>
        <p:grpSpPr>
          <a:xfrm>
            <a:off x="5277780" y="658069"/>
            <a:ext cx="4138505" cy="1250603"/>
            <a:chOff x="292825" y="3005762"/>
            <a:chExt cx="4138505" cy="12506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E9F45B-1075-41EE-8918-D69C4EFF667E}"/>
                </a:ext>
              </a:extLst>
            </p:cNvPr>
            <p:cNvSpPr txBox="1"/>
            <p:nvPr/>
          </p:nvSpPr>
          <p:spPr>
            <a:xfrm>
              <a:off x="292825" y="3887033"/>
              <a:ext cx="4138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Schedule Management Web Service (PHP)</a:t>
              </a:r>
            </a:p>
          </p:txBody>
        </p:sp>
        <p:pic>
          <p:nvPicPr>
            <p:cNvPr id="28" name="Graphic 27" descr="Earth Globe Americas">
              <a:extLst>
                <a:ext uri="{FF2B5EF4-FFF2-40B4-BE49-F238E27FC236}">
                  <a16:creationId xmlns:a16="http://schemas.microsoft.com/office/drawing/2014/main" id="{018A8584-C940-4312-A803-C3348F36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DE01A9-31B3-407E-87E1-6C4AE2F61264}"/>
              </a:ext>
            </a:extLst>
          </p:cNvPr>
          <p:cNvGrpSpPr/>
          <p:nvPr/>
        </p:nvGrpSpPr>
        <p:grpSpPr>
          <a:xfrm>
            <a:off x="6403185" y="2207062"/>
            <a:ext cx="1478866" cy="1168032"/>
            <a:chOff x="6403185" y="2207062"/>
            <a:chExt cx="1478866" cy="1168032"/>
          </a:xfrm>
        </p:grpSpPr>
        <p:pic>
          <p:nvPicPr>
            <p:cNvPr id="25" name="Graphic 24" descr="Rubber duck">
              <a:extLst>
                <a:ext uri="{FF2B5EF4-FFF2-40B4-BE49-F238E27FC236}">
                  <a16:creationId xmlns:a16="http://schemas.microsoft.com/office/drawing/2014/main" id="{8D7561FD-AE77-4DCC-BFF5-3D149437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6942" y="220706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39C17-5C47-43B2-9B12-A354673CF01E}"/>
                </a:ext>
              </a:extLst>
            </p:cNvPr>
            <p:cNvSpPr txBox="1"/>
            <p:nvPr/>
          </p:nvSpPr>
          <p:spPr>
            <a:xfrm>
              <a:off x="6403185" y="3005762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Twitter Plugin</a:t>
              </a:r>
            </a:p>
          </p:txBody>
        </p:sp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C60B4DA2-21B8-419A-868A-D39E2DE75013}"/>
              </a:ext>
            </a:extLst>
          </p:cNvPr>
          <p:cNvSpPr/>
          <p:nvPr/>
        </p:nvSpPr>
        <p:spPr>
          <a:xfrm>
            <a:off x="6766534" y="3714727"/>
            <a:ext cx="634180" cy="90396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59453-C012-43A6-B140-2E1FA2B4FB09}"/>
              </a:ext>
            </a:extLst>
          </p:cNvPr>
          <p:cNvSpPr txBox="1"/>
          <p:nvPr/>
        </p:nvSpPr>
        <p:spPr>
          <a:xfrm>
            <a:off x="5891534" y="4694779"/>
            <a:ext cx="238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Depot JMS Address</a:t>
            </a:r>
          </a:p>
        </p:txBody>
      </p:sp>
    </p:spTree>
    <p:extLst>
      <p:ext uri="{BB962C8B-B14F-4D97-AF65-F5344CB8AC3E}">
        <p14:creationId xmlns:p14="http://schemas.microsoft.com/office/powerpoint/2010/main" val="35113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372539" y="1025534"/>
            <a:ext cx="3715028" cy="246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972452" y="6353367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0" y="3402913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387241" y="3860113"/>
            <a:ext cx="3728546" cy="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1891176" y="456512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1634205" y="4329793"/>
            <a:ext cx="3487824" cy="54853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104"/>
            <a:ext cx="5490786" cy="1595348"/>
            <a:chOff x="3550053" y="5799"/>
            <a:chExt cx="5490786" cy="159534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4157731" y="1231815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799"/>
              <a:ext cx="5490786" cy="1539426"/>
              <a:chOff x="3550053" y="5799"/>
              <a:chExt cx="5490786" cy="1539426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799"/>
                <a:ext cx="4311371" cy="1539426"/>
                <a:chOff x="3704089" y="5799"/>
                <a:chExt cx="4311371" cy="1539426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4176540" y="5799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2433" y="1871896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57296" y="-79066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2" y="-14577"/>
              <a:ext cx="1645306" cy="914400"/>
              <a:chOff x="1012604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4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3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07" y="5550465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51672" y="4477040"/>
            <a:ext cx="1872115" cy="1325797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8" y="5532649"/>
            <a:ext cx="1343671" cy="9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194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6</cp:revision>
  <dcterms:created xsi:type="dcterms:W3CDTF">2018-03-17T04:12:11Z</dcterms:created>
  <dcterms:modified xsi:type="dcterms:W3CDTF">2018-03-20T07:13:33Z</dcterms:modified>
</cp:coreProperties>
</file>