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63" r:id="rId3"/>
    <p:sldId id="259" r:id="rId4"/>
    <p:sldId id="267" r:id="rId5"/>
    <p:sldId id="270" r:id="rId6"/>
    <p:sldId id="264" r:id="rId7"/>
    <p:sldId id="268" r:id="rId8"/>
    <p:sldId id="275" r:id="rId9"/>
    <p:sldId id="272" r:id="rId10"/>
    <p:sldId id="265" r:id="rId11"/>
    <p:sldId id="269" r:id="rId12"/>
    <p:sldId id="273" r:id="rId13"/>
    <p:sldId id="266" r:id="rId14"/>
    <p:sldId id="271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83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d.wikipedia.org/wiki/Berkas:Singapore_MRT_logo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Weather Reporting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4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24C73-5BF9-436D-A35E-DE5A59243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r="57500" b="54305"/>
          <a:stretch/>
        </p:blipFill>
        <p:spPr>
          <a:xfrm>
            <a:off x="2063333" y="1134169"/>
            <a:ext cx="8065334" cy="4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 Polling Process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8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88ADD-2569-4DA8-8916-3276EF960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9726" b="62500"/>
          <a:stretch/>
        </p:blipFill>
        <p:spPr>
          <a:xfrm>
            <a:off x="955129" y="1327355"/>
            <a:ext cx="10281742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6FC19-9FD6-460D-85A7-417D20163F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123" y="3385914"/>
            <a:ext cx="2042337" cy="11461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308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316D-39F3-4008-BC5C-5E6F66A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Processes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3050-55CC-44AE-95DE-E2CE9832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Breakdown and Resumption of Service</a:t>
            </a:r>
          </a:p>
          <a:p>
            <a:r>
              <a:rPr lang="en-US" sz="3200" dirty="0"/>
              <a:t>Weather Reporting</a:t>
            </a:r>
          </a:p>
          <a:p>
            <a:r>
              <a:rPr lang="en-US" sz="3200" dirty="0"/>
              <a:t>Schedule Polling</a:t>
            </a:r>
          </a:p>
        </p:txBody>
      </p:sp>
    </p:spTree>
    <p:extLst>
      <p:ext uri="{BB962C8B-B14F-4D97-AF65-F5344CB8AC3E}">
        <p14:creationId xmlns:p14="http://schemas.microsoft.com/office/powerpoint/2010/main" val="102522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 Breakdown and Resumption of Service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1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C4860-02C4-43E0-9682-163EBCEB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r="1146" b="61936"/>
          <a:stretch/>
        </p:blipFill>
        <p:spPr>
          <a:xfrm>
            <a:off x="169712" y="1873045"/>
            <a:ext cx="11852577" cy="3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2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EE2C85-04D9-45DC-B97D-5F6BD28CECE8}"/>
              </a:ext>
            </a:extLst>
          </p:cNvPr>
          <p:cNvGrpSpPr/>
          <p:nvPr/>
        </p:nvGrpSpPr>
        <p:grpSpPr>
          <a:xfrm>
            <a:off x="2924985" y="290945"/>
            <a:ext cx="6342031" cy="6390218"/>
            <a:chOff x="2321677" y="290945"/>
            <a:chExt cx="6342031" cy="63902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F6BFF-2B09-4009-9BD6-197BD924A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6" t="1312" r="67433" b="46183"/>
            <a:stretch/>
          </p:blipFill>
          <p:spPr>
            <a:xfrm>
              <a:off x="3785521" y="596965"/>
              <a:ext cx="3344952" cy="412688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2209CA-ABF2-4488-A6B7-3DFAF0CE361D}"/>
                </a:ext>
              </a:extLst>
            </p:cNvPr>
            <p:cNvSpPr/>
            <p:nvPr/>
          </p:nvSpPr>
          <p:spPr>
            <a:xfrm>
              <a:off x="2321677" y="290945"/>
              <a:ext cx="6342031" cy="6390218"/>
            </a:xfrm>
            <a:prstGeom prst="rect">
              <a:avLst/>
            </a:prstGeom>
            <a:blipFill>
              <a:blip r:embed="rId3">
                <a:alphaModFix amt="45000"/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 t="-1924" b="-711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1190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453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568</Words>
  <Application>Microsoft Office PowerPoint</Application>
  <PresentationFormat>Widescreen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What motivates us?</vt:lpstr>
      <vt:lpstr>3 Key Processes </vt:lpstr>
      <vt:lpstr>PowerPoint Presentation</vt:lpstr>
      <vt:lpstr>Train Breakdown and Resumption of Service Process</vt:lpstr>
      <vt:lpstr>PowerPoint Presentation</vt:lpstr>
      <vt:lpstr>PowerPoint Presentation</vt:lpstr>
      <vt:lpstr>PowerPoint Presentation</vt:lpstr>
      <vt:lpstr>Weather Reporting Process</vt:lpstr>
      <vt:lpstr>PowerPoint Presentation</vt:lpstr>
      <vt:lpstr>PowerPoint Presentation</vt:lpstr>
      <vt:lpstr>Schedule Polling Process</vt:lpstr>
      <vt:lpstr>PowerPoint Presentation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SIM Li Jin</cp:lastModifiedBy>
  <cp:revision>32</cp:revision>
  <dcterms:created xsi:type="dcterms:W3CDTF">2018-03-17T04:12:11Z</dcterms:created>
  <dcterms:modified xsi:type="dcterms:W3CDTF">2018-03-28T16:12:15Z</dcterms:modified>
</cp:coreProperties>
</file>