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8" r:id="rId2"/>
    <p:sldId id="263" r:id="rId3"/>
    <p:sldId id="259" r:id="rId4"/>
    <p:sldId id="257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8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27T00:38:41.445" v="1344"/>
      <pc:docMkLst>
        <pc:docMk/>
      </pc:docMkLst>
      <pc:sldChg chg="addSp delSp modSp add del setBg">
        <pc:chgData name=" " userId="f0093c6c-aad3-47c8-981f-e49faae5c851" providerId="ADAL" clId="{3552CE5B-0803-49BD-A011-F4C75B92F40C}" dt="2018-03-21T13:18:13.035" v="1323" actId="1076"/>
        <pc:sldMkLst>
          <pc:docMk/>
          <pc:sldMk cId="576619051" sldId="257"/>
        </pc:sldMkLst>
        <pc:spChg chg="mod">
          <ac:chgData name=" " userId="f0093c6c-aad3-47c8-981f-e49faae5c851" providerId="ADAL" clId="{3552CE5B-0803-49BD-A011-F4C75B92F40C}" dt="2018-03-20T15:04:29.094" v="541" actId="1076"/>
          <ac:spMkLst>
            <pc:docMk/>
            <pc:sldMk cId="576619051" sldId="257"/>
            <ac:spMk id="7" creationId="{1F77A314-7F07-43ED-9FB3-650E3013A58B}"/>
          </ac:spMkLst>
        </pc:spChg>
        <pc:spChg chg="add mod">
          <ac:chgData name=" " userId="f0093c6c-aad3-47c8-981f-e49faae5c851" providerId="ADAL" clId="{3552CE5B-0803-49BD-A011-F4C75B92F40C}" dt="2018-03-21T12:28:17.885" v="719" actId="1035"/>
          <ac:spMkLst>
            <pc:docMk/>
            <pc:sldMk cId="576619051" sldId="257"/>
            <ac:spMk id="22" creationId="{F452B85E-2C2B-4F80-849E-10AE3017896B}"/>
          </ac:spMkLst>
        </pc:spChg>
        <pc:spChg chg="add del">
          <ac:chgData name=" " userId="f0093c6c-aad3-47c8-981f-e49faae5c851" providerId="ADAL" clId="{3552CE5B-0803-49BD-A011-F4C75B92F40C}" dt="2018-03-20T15:15:15.490" v="651" actId="478"/>
          <ac:spMkLst>
            <pc:docMk/>
            <pc:sldMk cId="576619051" sldId="257"/>
            <ac:spMk id="24" creationId="{CBA61B15-7507-46A2-877B-F16EE241DB2F}"/>
          </ac:spMkLst>
        </pc:spChg>
        <pc:spChg chg="mod">
          <ac:chgData name=" " userId="f0093c6c-aad3-47c8-981f-e49faae5c851" providerId="ADAL" clId="{3552CE5B-0803-49BD-A011-F4C75B92F40C}" dt="2018-03-20T15:00:25.150" v="419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 " userId="f0093c6c-aad3-47c8-981f-e49faae5c851" providerId="ADAL" clId="{3552CE5B-0803-49BD-A011-F4C75B92F40C}" dt="2018-03-20T15:01:48.193" v="475" actId="1076"/>
          <ac:spMkLst>
            <pc:docMk/>
            <pc:sldMk cId="576619051" sldId="257"/>
            <ac:spMk id="77" creationId="{F218D09A-16CE-4C90-8245-440D8FA85A8E}"/>
          </ac:spMkLst>
        </pc:spChg>
        <pc:spChg chg="add del mod">
          <ac:chgData name=" " userId="f0093c6c-aad3-47c8-981f-e49faae5c851" providerId="ADAL" clId="{3552CE5B-0803-49BD-A011-F4C75B92F40C}" dt="2018-03-20T15:04:37.472" v="558" actId="478"/>
          <ac:spMkLst>
            <pc:docMk/>
            <pc:sldMk cId="576619051" sldId="257"/>
            <ac:spMk id="85" creationId="{5E89F899-F3C9-4041-92B8-73C54C9F3D86}"/>
          </ac:spMkLst>
        </pc:spChg>
        <pc:spChg chg="add mod">
          <ac:chgData name=" " userId="f0093c6c-aad3-47c8-981f-e49faae5c851" providerId="ADAL" clId="{3552CE5B-0803-49BD-A011-F4C75B92F40C}" dt="2018-03-21T12:31:30.068" v="722" actId="1076"/>
          <ac:spMkLst>
            <pc:docMk/>
            <pc:sldMk cId="576619051" sldId="257"/>
            <ac:spMk id="86" creationId="{67B06CD6-B30B-433F-B7F9-DFBCAB4C25B7}"/>
          </ac:spMkLst>
        </pc:spChg>
        <pc:spChg chg="add mod">
          <ac:chgData name=" " userId="f0093c6c-aad3-47c8-981f-e49faae5c851" providerId="ADAL" clId="{3552CE5B-0803-49BD-A011-F4C75B92F40C}" dt="2018-03-21T13:18:13.035" v="1323" actId="1076"/>
          <ac:spMkLst>
            <pc:docMk/>
            <pc:sldMk cId="576619051" sldId="257"/>
            <ac:spMk id="90" creationId="{A1203CBF-C39E-4F79-B3AB-E4DF753A030D}"/>
          </ac:spMkLst>
        </pc:spChg>
        <pc:spChg chg="add mod">
          <ac:chgData name=" " userId="f0093c6c-aad3-47c8-981f-e49faae5c851" providerId="ADAL" clId="{3552CE5B-0803-49BD-A011-F4C75B92F40C}" dt="2018-03-21T12:32:53.213" v="752" actId="1076"/>
          <ac:spMkLst>
            <pc:docMk/>
            <pc:sldMk cId="576619051" sldId="257"/>
            <ac:spMk id="93" creationId="{7D817DD0-38EA-49F7-824C-6B583CCF7067}"/>
          </ac:spMkLst>
        </pc:spChg>
        <pc:spChg chg="add mod">
          <ac:chgData name=" " userId="f0093c6c-aad3-47c8-981f-e49faae5c851" providerId="ADAL" clId="{3552CE5B-0803-49BD-A011-F4C75B92F40C}" dt="2018-03-21T12:31:38.176" v="724" actId="1076"/>
          <ac:spMkLst>
            <pc:docMk/>
            <pc:sldMk cId="576619051" sldId="257"/>
            <ac:spMk id="97" creationId="{F4341F03-C1DD-4D29-9EFA-3090DED0513B}"/>
          </ac:spMkLst>
        </pc:spChg>
        <pc:spChg chg="mod">
          <ac:chgData name=" " userId="f0093c6c-aad3-47c8-981f-e49faae5c851" providerId="ADAL" clId="{3552CE5B-0803-49BD-A011-F4C75B92F40C}" dt="2018-03-20T15:01:19.893" v="472" actId="1076"/>
          <ac:spMkLst>
            <pc:docMk/>
            <pc:sldMk cId="576619051" sldId="257"/>
            <ac:spMk id="140" creationId="{DDA851CD-7CD0-4EE8-8906-9B27D82E6E44}"/>
          </ac:spMkLst>
        </pc:spChg>
        <pc:spChg chg="mod">
          <ac:chgData name=" " userId="f0093c6c-aad3-47c8-981f-e49faae5c851" providerId="ADAL" clId="{3552CE5B-0803-49BD-A011-F4C75B92F40C}" dt="2018-03-20T15:01:09.033" v="470" actId="1076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 " userId="f0093c6c-aad3-47c8-981f-e49faae5c851" providerId="ADAL" clId="{3552CE5B-0803-49BD-A011-F4C75B92F40C}" dt="2018-03-20T15:01:15.477" v="471" actId="1076"/>
          <ac:spMkLst>
            <pc:docMk/>
            <pc:sldMk cId="576619051" sldId="257"/>
            <ac:spMk id="148" creationId="{CCD4D169-0F64-42FC-961F-84D2AD996A12}"/>
          </ac:spMkLst>
        </pc:spChg>
        <pc:spChg chg="mod">
          <ac:chgData name=" " userId="f0093c6c-aad3-47c8-981f-e49faae5c851" providerId="ADAL" clId="{3552CE5B-0803-49BD-A011-F4C75B92F40C}" dt="2018-03-21T12:32:12.250" v="740" actId="1076"/>
          <ac:spMkLst>
            <pc:docMk/>
            <pc:sldMk cId="576619051" sldId="257"/>
            <ac:spMk id="149" creationId="{0253AB35-29F0-465C-B472-8980F74A41D8}"/>
          </ac:spMkLst>
        </pc:spChg>
        <pc:grpChg chg="mod">
          <ac:chgData name=" " userId="f0093c6c-aad3-47c8-981f-e49faae5c851" providerId="ADAL" clId="{3552CE5B-0803-49BD-A011-F4C75B92F40C}" dt="2018-03-20T15:04:32.641" v="552" actId="1036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 " userId="f0093c6c-aad3-47c8-981f-e49faae5c851" providerId="ADAL" clId="{3552CE5B-0803-49BD-A011-F4C75B92F40C}" dt="2018-03-20T15:05:14.247" v="570" actId="103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 " userId="f0093c6c-aad3-47c8-981f-e49faae5c851" providerId="ADAL" clId="{3552CE5B-0803-49BD-A011-F4C75B92F40C}" dt="2018-03-20T15:05:27.896" v="572" actId="1076"/>
          <ac:grpSpMkLst>
            <pc:docMk/>
            <pc:sldMk cId="576619051" sldId="257"/>
            <ac:grpSpMk id="68" creationId="{2ED2848E-3EEE-4C32-AAB3-285C6C487E43}"/>
          </ac:grpSpMkLst>
        </pc:grpChg>
        <pc:picChg chg="mod">
          <ac:chgData name=" " userId="f0093c6c-aad3-47c8-981f-e49faae5c851" providerId="ADAL" clId="{3552CE5B-0803-49BD-A011-F4C75B92F40C}" dt="2018-03-20T15:04:29.056" v="540" actId="1076"/>
          <ac:picMkLst>
            <pc:docMk/>
            <pc:sldMk cId="576619051" sldId="257"/>
            <ac:picMk id="6" creationId="{6853ACC9-E91F-474F-A9EB-35A697F18027}"/>
          </ac:picMkLst>
        </pc:picChg>
        <pc:picChg chg="mod">
          <ac:chgData name=" " userId="f0093c6c-aad3-47c8-981f-e49faae5c851" providerId="ADAL" clId="{3552CE5B-0803-49BD-A011-F4C75B92F40C}" dt="2018-03-20T15:04:28.210" v="539" actId="1076"/>
          <ac:picMkLst>
            <pc:docMk/>
            <pc:sldMk cId="576619051" sldId="257"/>
            <ac:picMk id="15" creationId="{E7CC8C3B-F989-4E63-AD36-1A2FF00F5FC6}"/>
          </ac:picMkLst>
        </pc:picChg>
        <pc:picChg chg="mod">
          <ac:chgData name=" " userId="f0093c6c-aad3-47c8-981f-e49faae5c851" providerId="ADAL" clId="{3552CE5B-0803-49BD-A011-F4C75B92F40C}" dt="2018-03-21T12:33:02.021" v="753" actId="1076"/>
          <ac:picMkLst>
            <pc:docMk/>
            <pc:sldMk cId="576619051" sldId="257"/>
            <ac:picMk id="40" creationId="{03FCBB63-BDD0-446C-B047-E83EFCDC97A8}"/>
          </ac:picMkLst>
        </pc:picChg>
        <pc:picChg chg="add del mod">
          <ac:chgData name=" " userId="f0093c6c-aad3-47c8-981f-e49faae5c851" providerId="ADAL" clId="{3552CE5B-0803-49BD-A011-F4C75B92F40C}" dt="2018-03-20T15:02:23.031" v="482" actId="478"/>
          <ac:picMkLst>
            <pc:docMk/>
            <pc:sldMk cId="576619051" sldId="257"/>
            <ac:picMk id="84" creationId="{0EB33E38-2CCA-4F01-B53C-E062D5C52F5F}"/>
          </ac:picMkLst>
        </pc:picChg>
        <pc:picChg chg="mod">
          <ac:chgData name=" " userId="f0093c6c-aad3-47c8-981f-e49faae5c851" providerId="ADAL" clId="{3552CE5B-0803-49BD-A011-F4C75B92F40C}" dt="2018-03-20T15:05:31.561" v="573" actId="14100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 " userId="f0093c6c-aad3-47c8-981f-e49faae5c851" providerId="ADAL" clId="{3552CE5B-0803-49BD-A011-F4C75B92F40C}" dt="2018-03-21T12:34:34.749" v="758" actId="1076"/>
          <ac:picMkLst>
            <pc:docMk/>
            <pc:sldMk cId="576619051" sldId="257"/>
            <ac:picMk id="1026" creationId="{6F8AB6F2-8D79-4200-B32D-28344E593C12}"/>
          </ac:picMkLst>
        </pc:picChg>
        <pc:cxnChg chg="add mod">
          <ac:chgData name=" " userId="f0093c6c-aad3-47c8-981f-e49faae5c851" providerId="ADAL" clId="{3552CE5B-0803-49BD-A011-F4C75B92F40C}" dt="2018-03-21T12:28:17.885" v="719" actId="1035"/>
          <ac:cxnSpMkLst>
            <pc:docMk/>
            <pc:sldMk cId="576619051" sldId="257"/>
            <ac:cxnSpMk id="3" creationId="{6AE1184F-D094-4872-ABF6-91435FFD48EC}"/>
          </ac:cxnSpMkLst>
        </pc:cxnChg>
        <pc:cxnChg chg="add del mod">
          <ac:chgData name=" " userId="f0093c6c-aad3-47c8-981f-e49faae5c851" providerId="ADAL" clId="{3552CE5B-0803-49BD-A011-F4C75B92F40C}" dt="2018-03-21T12:32:24.449" v="742" actId="478"/>
          <ac:cxnSpMkLst>
            <pc:docMk/>
            <pc:sldMk cId="576619051" sldId="257"/>
            <ac:cxnSpMk id="8" creationId="{82A347A7-AE91-4DBB-AB64-1C781D885954}"/>
          </ac:cxnSpMkLst>
        </pc:cxnChg>
        <pc:cxnChg chg="add mod">
          <ac:chgData name=" " userId="f0093c6c-aad3-47c8-981f-e49faae5c851" providerId="ADAL" clId="{3552CE5B-0803-49BD-A011-F4C75B92F40C}" dt="2018-03-21T12:32:35.160" v="744" actId="13822"/>
          <ac:cxnSpMkLst>
            <pc:docMk/>
            <pc:sldMk cId="576619051" sldId="257"/>
            <ac:cxnSpMk id="12" creationId="{FB635486-18F7-439F-8CC2-E046A366DEAA}"/>
          </ac:cxnSpMkLst>
        </pc:cxnChg>
        <pc:cxnChg chg="mod">
          <ac:chgData name=" " userId="f0093c6c-aad3-47c8-981f-e49faae5c851" providerId="ADAL" clId="{3552CE5B-0803-49BD-A011-F4C75B92F40C}" dt="2018-03-20T15:04:33.580" v="556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 " userId="f0093c6c-aad3-47c8-981f-e49faae5c851" providerId="ADAL" clId="{3552CE5B-0803-49BD-A011-F4C75B92F40C}" dt="2018-03-20T15:05:14.247" v="570" actId="103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 " userId="f0093c6c-aad3-47c8-981f-e49faae5c851" providerId="ADAL" clId="{3552CE5B-0803-49BD-A011-F4C75B92F40C}" dt="2018-03-20T15:05:27.896" v="572" actId="1076"/>
          <ac:cxnSpMkLst>
            <pc:docMk/>
            <pc:sldMk cId="576619051" sldId="257"/>
            <ac:cxnSpMk id="87" creationId="{648BE510-1903-48E0-933F-79AAA6F27823}"/>
          </ac:cxnSpMkLst>
        </pc:cxnChg>
      </pc:sldChg>
      <pc:sldChg chg="addSp delSp modSp add ord setBg">
        <pc:chgData name=" " userId="f0093c6c-aad3-47c8-981f-e49faae5c851" providerId="ADAL" clId="{3552CE5B-0803-49BD-A011-F4C75B92F40C}" dt="2018-03-27T00:38:41.445" v="1344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7T00:38:41.445" v="1344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modSp add setBg">
        <pc:chgData name=" " userId="f0093c6c-aad3-47c8-981f-e49faae5c851" providerId="ADAL" clId="{3552CE5B-0803-49BD-A011-F4C75B92F40C}" dt="2018-03-21T12:39:51.831" v="1315" actId="1076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 actId="1076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 actId="1076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generated with very high confidence">
            <a:extLst>
              <a:ext uri="{FF2B5EF4-FFF2-40B4-BE49-F238E27FC236}">
                <a16:creationId xmlns:a16="http://schemas.microsoft.com/office/drawing/2014/main" id="{C5717991-033C-411A-8BB2-62EB17B7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FED5D3-388C-4E62-923C-E9D0EEE74377}"/>
              </a:ext>
            </a:extLst>
          </p:cNvPr>
          <p:cNvSpPr/>
          <p:nvPr/>
        </p:nvSpPr>
        <p:spPr>
          <a:xfrm>
            <a:off x="0" y="-18636"/>
            <a:ext cx="12192000" cy="6876636"/>
          </a:xfrm>
          <a:prstGeom prst="rect">
            <a:avLst/>
          </a:prstGeom>
          <a:solidFill>
            <a:srgbClr val="00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3" y="4154462"/>
            <a:ext cx="6500191" cy="2361441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5636"/>
            <a:ext cx="9144000" cy="1623792"/>
          </a:xfrm>
          <a:solidFill>
            <a:schemeClr val="bg1">
              <a:alpha val="58000"/>
            </a:schemeClr>
          </a:solidFill>
        </p:spPr>
        <p:txBody>
          <a:bodyPr anchor="ctr"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 </a:t>
            </a:r>
            <a:r>
              <a:rPr lang="en-SG" sz="3200" u="sng" dirty="0">
                <a:solidFill>
                  <a:srgbClr val="00B0F0"/>
                </a:solidFill>
              </a:rPr>
              <a:t>well-integrated</a:t>
            </a:r>
            <a:r>
              <a:rPr lang="en-SG" sz="3200" dirty="0"/>
              <a:t> public transport network </a:t>
            </a:r>
            <a:r>
              <a:rPr lang="en-SG" sz="3200" u="sng" dirty="0">
                <a:solidFill>
                  <a:srgbClr val="00B0F0"/>
                </a:solidFill>
              </a:rPr>
              <a:t>across multiple systems</a:t>
            </a:r>
            <a:r>
              <a:rPr lang="en-SG" sz="3200" dirty="0"/>
              <a:t> with the various stakeholders will help enhance the communication and </a:t>
            </a:r>
            <a:r>
              <a:rPr lang="en-SG" sz="3200" u="sng" dirty="0">
                <a:solidFill>
                  <a:srgbClr val="00B0F0"/>
                </a:solidFill>
              </a:rPr>
              <a:t>automate processes</a:t>
            </a:r>
            <a:r>
              <a:rPr lang="en-SG" sz="3200" dirty="0">
                <a:solidFill>
                  <a:srgbClr val="00B0F0"/>
                </a:solidFill>
              </a:rPr>
              <a:t> </a:t>
            </a:r>
            <a:r>
              <a:rPr lang="en-SG" sz="3200" dirty="0"/>
              <a:t>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434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AC7C81-6D4A-4F56-BBFC-C821A5996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7"/>
          <a:stretch/>
        </p:blipFill>
        <p:spPr>
          <a:xfrm>
            <a:off x="5502180" y="1234625"/>
            <a:ext cx="5435110" cy="4939164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motivates us?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E86C5-6829-458E-BE0A-605E013B2662}"/>
              </a:ext>
            </a:extLst>
          </p:cNvPr>
          <p:cNvSpPr/>
          <p:nvPr/>
        </p:nvSpPr>
        <p:spPr>
          <a:xfrm>
            <a:off x="6222" y="207903"/>
            <a:ext cx="12185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/>
              <a:t>"BRINGING YOU LATEST TRANSPORT UPDATE. </a:t>
            </a:r>
            <a:r>
              <a:rPr lang="en-SG" sz="2000" b="1" u="sng" dirty="0">
                <a:solidFill>
                  <a:srgbClr val="00B0F0"/>
                </a:solidFill>
              </a:rPr>
              <a:t>EVEN FASTER</a:t>
            </a:r>
            <a:r>
              <a:rPr lang="en-SG" sz="2000" b="1" dirty="0"/>
              <a:t> THAN </a:t>
            </a:r>
            <a:r>
              <a:rPr lang="en-SG" sz="2000" b="1" dirty="0">
                <a:solidFill>
                  <a:srgbClr val="FF0000"/>
                </a:solidFill>
              </a:rPr>
              <a:t>SMRT</a:t>
            </a:r>
            <a:r>
              <a:rPr lang="en-SG" sz="2000" b="1" dirty="0"/>
              <a:t> </a:t>
            </a:r>
            <a:r>
              <a:rPr lang="en-SG" sz="2000" b="1" dirty="0">
                <a:solidFill>
                  <a:srgbClr val="FF0000"/>
                </a:solidFill>
              </a:rPr>
              <a:t>CORPORATION</a:t>
            </a:r>
            <a:r>
              <a:rPr lang="en-SG" sz="2000" b="1" dirty="0"/>
              <a:t> THROUGH </a:t>
            </a:r>
            <a:r>
              <a:rPr lang="en-SG" sz="2000" b="1" u="sng" dirty="0">
                <a:solidFill>
                  <a:srgbClr val="00B0F0"/>
                </a:solidFill>
              </a:rPr>
              <a:t>INTEGRATION</a:t>
            </a:r>
            <a:r>
              <a:rPr lang="en-SG" sz="2000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271672" y="4507328"/>
            <a:ext cx="2638679" cy="35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06E3DD-A2B7-49C6-84FA-B1068E51BEAC}"/>
              </a:ext>
            </a:extLst>
          </p:cNvPr>
          <p:cNvGrpSpPr/>
          <p:nvPr/>
        </p:nvGrpSpPr>
        <p:grpSpPr>
          <a:xfrm>
            <a:off x="7705467" y="4858660"/>
            <a:ext cx="4409768" cy="1917290"/>
            <a:chOff x="7499807" y="4165913"/>
            <a:chExt cx="4409768" cy="191729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A3FA70-B7B9-409A-B0AE-D4BB73DF526A}"/>
                </a:ext>
              </a:extLst>
            </p:cNvPr>
            <p:cNvGrpSpPr/>
            <p:nvPr/>
          </p:nvGrpSpPr>
          <p:grpSpPr>
            <a:xfrm>
              <a:off x="7499807" y="4165913"/>
              <a:ext cx="4409768" cy="1917290"/>
              <a:chOff x="412955" y="4822723"/>
              <a:chExt cx="4409768" cy="191729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46AA8A-0D89-46CC-8C85-7D9D7D40107E}"/>
                  </a:ext>
                </a:extLst>
              </p:cNvPr>
              <p:cNvSpPr/>
              <p:nvPr/>
            </p:nvSpPr>
            <p:spPr>
              <a:xfrm>
                <a:off x="412955" y="4822723"/>
                <a:ext cx="4409768" cy="191729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Computer">
                <a:extLst>
                  <a:ext uri="{FF2B5EF4-FFF2-40B4-BE49-F238E27FC236}">
                    <a16:creationId xmlns:a16="http://schemas.microsoft.com/office/drawing/2014/main" id="{01A1BA12-2B48-49A0-9E0B-46FE2E24C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3261" y="53241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E54E3-B97B-46C7-92AF-B57445685AEF}"/>
                  </a:ext>
                </a:extLst>
              </p:cNvPr>
              <p:cNvSpPr txBox="1"/>
              <p:nvPr/>
            </p:nvSpPr>
            <p:spPr>
              <a:xfrm>
                <a:off x="852564" y="6233056"/>
                <a:ext cx="3290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Bus Depots Deploy </a:t>
                </a:r>
                <a:r>
                  <a:rPr lang="en-US" dirty="0" err="1"/>
                  <a:t>Mgmt</a:t>
                </a:r>
                <a:r>
                  <a:rPr lang="en-US" dirty="0"/>
                  <a:t> System</a:t>
                </a:r>
              </a:p>
            </p:txBody>
          </p:sp>
          <p:pic>
            <p:nvPicPr>
              <p:cNvPr id="44" name="Graphic 43" descr="Computer">
                <a:extLst>
                  <a:ext uri="{FF2B5EF4-FFF2-40B4-BE49-F238E27FC236}">
                    <a16:creationId xmlns:a16="http://schemas.microsoft.com/office/drawing/2014/main" id="{0E58A373-681D-41AF-8DC1-85EFFDEBE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98797" y="5324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Computer">
                <a:extLst>
                  <a:ext uri="{FF2B5EF4-FFF2-40B4-BE49-F238E27FC236}">
                    <a16:creationId xmlns:a16="http://schemas.microsoft.com/office/drawing/2014/main" id="{047C174D-422A-4AF8-A632-2D7364D78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0760" y="53241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665E-A648-45FB-B029-9CB6A71BA95B}"/>
                </a:ext>
              </a:extLst>
            </p:cNvPr>
            <p:cNvSpPr txBox="1"/>
            <p:nvPr/>
          </p:nvSpPr>
          <p:spPr>
            <a:xfrm>
              <a:off x="7673092" y="4415993"/>
              <a:ext cx="1428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q.depot.jurong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9BB38-CC2B-4767-AD2B-232373CD019A}"/>
                </a:ext>
              </a:extLst>
            </p:cNvPr>
            <p:cNvSpPr txBox="1"/>
            <p:nvPr/>
          </p:nvSpPr>
          <p:spPr>
            <a:xfrm>
              <a:off x="8898687" y="4404784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q.depot.tampines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37F66-D735-4309-B1BC-934E333C5EE8}"/>
                </a:ext>
              </a:extLst>
            </p:cNvPr>
            <p:cNvSpPr txBox="1"/>
            <p:nvPr/>
          </p:nvSpPr>
          <p:spPr>
            <a:xfrm>
              <a:off x="10249651" y="4406849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q.depot.toapayoh</a:t>
              </a:r>
              <a:endParaRPr lang="en-US" sz="1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559718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3598573" y="4317313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ACCDC6-70DD-443D-8934-BCEC8CB9F97B}"/>
              </a:ext>
            </a:extLst>
          </p:cNvPr>
          <p:cNvGrpSpPr/>
          <p:nvPr/>
        </p:nvGrpSpPr>
        <p:grpSpPr>
          <a:xfrm>
            <a:off x="5000108" y="5492003"/>
            <a:ext cx="2488053" cy="1379769"/>
            <a:chOff x="854362" y="3005762"/>
            <a:chExt cx="2488053" cy="137976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5DFB36-8D90-4C62-A2DA-6218BDB3816F}"/>
                </a:ext>
              </a:extLst>
            </p:cNvPr>
            <p:cNvSpPr txBox="1"/>
            <p:nvPr/>
          </p:nvSpPr>
          <p:spPr>
            <a:xfrm>
              <a:off x="854362" y="3800756"/>
              <a:ext cx="2488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Weather API</a:t>
              </a:r>
            </a:p>
            <a:p>
              <a:pPr algn="ctr"/>
              <a:r>
                <a:rPr lang="en-US" sz="1600" dirty="0"/>
                <a:t>(wrapped NEA </a:t>
              </a:r>
              <a:r>
                <a:rPr lang="en-US" sz="1600" dirty="0" err="1"/>
                <a:t>Api</a:t>
              </a:r>
              <a:r>
                <a:rPr lang="en-US" sz="1600" dirty="0"/>
                <a:t> w code)</a:t>
              </a:r>
            </a:p>
          </p:txBody>
        </p:sp>
        <p:pic>
          <p:nvPicPr>
            <p:cNvPr id="80" name="Graphic 79" descr="Earth Globe Americas">
              <a:extLst>
                <a:ext uri="{FF2B5EF4-FFF2-40B4-BE49-F238E27FC236}">
                  <a16:creationId xmlns:a16="http://schemas.microsoft.com/office/drawing/2014/main" id="{62C8E6E7-D278-41BD-9EF6-B2CD08AB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727699" y="4329795"/>
            <a:ext cx="1496522" cy="3853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245592" y="4803698"/>
            <a:ext cx="1870195" cy="11754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44933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8" y="5590045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4" y="3429006"/>
            <a:ext cx="3527648" cy="1408184"/>
          </a:xfrm>
          <a:prstGeom prst="bentConnector3">
            <a:avLst>
              <a:gd name="adj1" fmla="val -1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3E27CB-D984-4DDA-8490-7CA190442A71}"/>
              </a:ext>
            </a:extLst>
          </p:cNvPr>
          <p:cNvGrpSpPr/>
          <p:nvPr/>
        </p:nvGrpSpPr>
        <p:grpSpPr>
          <a:xfrm>
            <a:off x="1742242" y="983291"/>
            <a:ext cx="1333185" cy="1098721"/>
            <a:chOff x="4559635" y="-3919"/>
            <a:chExt cx="1633146" cy="13459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2323EA-C17D-4014-9F01-C357DA3EA42D}"/>
                </a:ext>
              </a:extLst>
            </p:cNvPr>
            <p:cNvSpPr txBox="1"/>
            <p:nvPr/>
          </p:nvSpPr>
          <p:spPr>
            <a:xfrm>
              <a:off x="4559635" y="927282"/>
              <a:ext cx="1633146" cy="414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Twitter Plugin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40FCADA-E9CD-4504-A885-583C6956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250" y="-3919"/>
              <a:ext cx="1164433" cy="1164433"/>
            </a:xfrm>
            <a:prstGeom prst="rect">
              <a:avLst/>
            </a:prstGeom>
            <a:noFill/>
          </p:spPr>
        </p:pic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084871" y="1635174"/>
            <a:ext cx="3401905" cy="133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01A9FB-DC69-4F3F-8728-49CD073C50C3}"/>
              </a:ext>
            </a:extLst>
          </p:cNvPr>
          <p:cNvGrpSpPr/>
          <p:nvPr/>
        </p:nvGrpSpPr>
        <p:grpSpPr>
          <a:xfrm>
            <a:off x="4342461" y="-4522"/>
            <a:ext cx="5490786" cy="1554910"/>
            <a:chOff x="3550053" y="5381"/>
            <a:chExt cx="5490786" cy="15549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A851CD-7CD0-4EE8-8906-9B27D82E6E44}"/>
                </a:ext>
              </a:extLst>
            </p:cNvPr>
            <p:cNvSpPr txBox="1"/>
            <p:nvPr/>
          </p:nvSpPr>
          <p:spPr>
            <a:xfrm>
              <a:off x="3813108" y="1190959"/>
              <a:ext cx="383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Listeners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AB7962C-B204-4435-8C90-DE72C3C47CD5}"/>
                </a:ext>
              </a:extLst>
            </p:cNvPr>
            <p:cNvGrpSpPr/>
            <p:nvPr/>
          </p:nvGrpSpPr>
          <p:grpSpPr>
            <a:xfrm>
              <a:off x="3550053" y="5381"/>
              <a:ext cx="5490786" cy="1539844"/>
              <a:chOff x="3550053" y="5381"/>
              <a:chExt cx="5490786" cy="15398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BD750A5-6995-4144-952B-9D97D5320E64}"/>
                  </a:ext>
                </a:extLst>
              </p:cNvPr>
              <p:cNvGrpSpPr/>
              <p:nvPr/>
            </p:nvGrpSpPr>
            <p:grpSpPr>
              <a:xfrm>
                <a:off x="3704089" y="5381"/>
                <a:ext cx="4022097" cy="1539844"/>
                <a:chOff x="3704089" y="5381"/>
                <a:chExt cx="4022097" cy="153984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901C13B-28AB-487B-BDE6-798251662321}"/>
                    </a:ext>
                  </a:extLst>
                </p:cNvPr>
                <p:cNvSpPr/>
                <p:nvPr/>
              </p:nvSpPr>
              <p:spPr>
                <a:xfrm>
                  <a:off x="3704089" y="71371"/>
                  <a:ext cx="3994222" cy="1473854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10863D-B404-4985-88E7-77B051AC0397}"/>
                    </a:ext>
                  </a:extLst>
                </p:cNvPr>
                <p:cNvSpPr/>
                <p:nvPr/>
              </p:nvSpPr>
              <p:spPr>
                <a:xfrm>
                  <a:off x="4504265" y="351821"/>
                  <a:ext cx="1930497" cy="83934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Graphic 140" descr="Computer">
                  <a:extLst>
                    <a:ext uri="{FF2B5EF4-FFF2-40B4-BE49-F238E27FC236}">
                      <a16:creationId xmlns:a16="http://schemas.microsoft.com/office/drawing/2014/main" id="{7B638115-FD3D-47DC-901D-BBC1725BD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259" y="41077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15C9760-A181-480A-8FA5-CDAF4A3698A1}"/>
                    </a:ext>
                  </a:extLst>
                </p:cNvPr>
                <p:cNvSpPr/>
                <p:nvPr/>
              </p:nvSpPr>
              <p:spPr>
                <a:xfrm>
                  <a:off x="6605150" y="305327"/>
                  <a:ext cx="1013009" cy="8746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2" name="Graphic 141" descr="Computer">
                  <a:extLst>
                    <a:ext uri="{FF2B5EF4-FFF2-40B4-BE49-F238E27FC236}">
                      <a16:creationId xmlns:a16="http://schemas.microsoft.com/office/drawing/2014/main" id="{154890D9-FA8B-4916-9468-233B7F1C3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2010" y="406799"/>
                  <a:ext cx="721594" cy="72159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Computer">
                  <a:extLst>
                    <a:ext uri="{FF2B5EF4-FFF2-40B4-BE49-F238E27FC236}">
                      <a16:creationId xmlns:a16="http://schemas.microsoft.com/office/drawing/2014/main" id="{D63EC113-6D28-42AF-A9CB-E3D674FC1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3834" y="45329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CD4D169-0F64-42FC-961F-84D2AD996A12}"/>
                    </a:ext>
                  </a:extLst>
                </p:cNvPr>
                <p:cNvSpPr txBox="1"/>
                <p:nvPr/>
              </p:nvSpPr>
              <p:spPr>
                <a:xfrm>
                  <a:off x="3887266" y="5381"/>
                  <a:ext cx="3838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t.weather</a:t>
                  </a:r>
                  <a:endParaRPr lang="en-US" dirty="0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52BC86D-7124-4910-B386-387E8A853F5B}"/>
                  </a:ext>
                </a:extLst>
              </p:cNvPr>
              <p:cNvSpPr txBox="1"/>
              <p:nvPr/>
            </p:nvSpPr>
            <p:spPr>
              <a:xfrm>
                <a:off x="3550053" y="299329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t.ew.listener</a:t>
                </a:r>
                <a:endParaRPr lang="en-US" sz="1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7592175-5584-4596-8F43-35BBEA6DCF28}"/>
                  </a:ext>
                </a:extLst>
              </p:cNvPr>
              <p:cNvSpPr txBox="1"/>
              <p:nvPr/>
            </p:nvSpPr>
            <p:spPr>
              <a:xfrm>
                <a:off x="5201919" y="281348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t.ns.listener</a:t>
                </a:r>
                <a:endParaRPr lang="en-US" sz="1400" dirty="0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3AB49D7-F2FF-4493-92BE-B7E3286D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513" y="99364"/>
            <a:ext cx="3204526" cy="1535810"/>
          </a:xfrm>
          <a:prstGeom prst="rect">
            <a:avLst/>
          </a:prstGeom>
        </p:spPr>
      </p:pic>
      <p:pic>
        <p:nvPicPr>
          <p:cNvPr id="177" name="Graphic 176" descr="List">
            <a:extLst>
              <a:ext uri="{FF2B5EF4-FFF2-40B4-BE49-F238E27FC236}">
                <a16:creationId xmlns:a16="http://schemas.microsoft.com/office/drawing/2014/main" id="{62589CED-89D1-4477-9144-E7EFBBC41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4056" y="2360017"/>
            <a:ext cx="491425" cy="49142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9EA4FF5-80BF-4869-8E68-0C744456C5C5}"/>
              </a:ext>
            </a:extLst>
          </p:cNvPr>
          <p:cNvSpPr txBox="1"/>
          <p:nvPr/>
        </p:nvSpPr>
        <p:spPr>
          <a:xfrm>
            <a:off x="2124825" y="2815585"/>
            <a:ext cx="256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breakdown.xml (new_breakdown.xsd)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78F462-CA38-4F38-9809-B45A2C3C17C6}"/>
              </a:ext>
            </a:extLst>
          </p:cNvPr>
          <p:cNvGrpSpPr/>
          <p:nvPr/>
        </p:nvGrpSpPr>
        <p:grpSpPr>
          <a:xfrm>
            <a:off x="398152" y="-80169"/>
            <a:ext cx="2630486" cy="1104599"/>
            <a:chOff x="347107" y="-14577"/>
            <a:chExt cx="2707280" cy="1136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7A314-7F07-43ED-9FB3-650E3013A58B}"/>
                </a:ext>
              </a:extLst>
            </p:cNvPr>
            <p:cNvSpPr txBox="1"/>
            <p:nvPr/>
          </p:nvSpPr>
          <p:spPr>
            <a:xfrm>
              <a:off x="347107" y="783715"/>
              <a:ext cx="2707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 </a:t>
              </a:r>
              <a:r>
                <a:rPr lang="en-US" sz="1600" dirty="0" err="1"/>
                <a:t>Mgmt</a:t>
              </a:r>
              <a:r>
                <a:rPr lang="en-US" sz="1600" dirty="0"/>
                <a:t> Messaging System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08C0F9-46C2-40F8-9F98-076B86331510}"/>
                </a:ext>
              </a:extLst>
            </p:cNvPr>
            <p:cNvGrpSpPr/>
            <p:nvPr/>
          </p:nvGrpSpPr>
          <p:grpSpPr>
            <a:xfrm>
              <a:off x="881191" y="-14577"/>
              <a:ext cx="1645306" cy="914400"/>
              <a:chOff x="1012603" y="13734"/>
              <a:chExt cx="1645306" cy="914400"/>
            </a:xfrm>
          </p:grpSpPr>
          <p:pic>
            <p:nvPicPr>
              <p:cNvPr id="6" name="Graphic 5" descr="Computer">
                <a:extLst>
                  <a:ext uri="{FF2B5EF4-FFF2-40B4-BE49-F238E27FC236}">
                    <a16:creationId xmlns:a16="http://schemas.microsoft.com/office/drawing/2014/main" id="{6853ACC9-E91F-474F-A9EB-35A697F1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2603" y="137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7CC8C3B-F989-4E63-AD36-1A2FF00F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1902" y="13734"/>
                <a:ext cx="826007" cy="826007"/>
              </a:xfrm>
              <a:prstGeom prst="rect">
                <a:avLst/>
              </a:prstGeom>
            </p:spPr>
          </p:pic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B83AE1BB-DE3B-494A-A3F9-7DC9099A6F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22" y="354186"/>
            <a:ext cx="802577" cy="8025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FCBB63-BDD0-446C-B047-E83EFCDC9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28" y="5531376"/>
            <a:ext cx="1671308" cy="83565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66D78A6-50D9-4728-AAB1-95A89AC33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47" y="5992795"/>
            <a:ext cx="915411" cy="915411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ED2848E-3EEE-4C32-AAB3-285C6C487E43}"/>
              </a:ext>
            </a:extLst>
          </p:cNvPr>
          <p:cNvGrpSpPr/>
          <p:nvPr/>
        </p:nvGrpSpPr>
        <p:grpSpPr>
          <a:xfrm>
            <a:off x="2199693" y="4340244"/>
            <a:ext cx="1670021" cy="1238459"/>
            <a:chOff x="493627" y="4858803"/>
            <a:chExt cx="1872115" cy="132579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FC55428-A528-4B9F-8C06-57C2E45E2767}"/>
                </a:ext>
              </a:extLst>
            </p:cNvPr>
            <p:cNvGrpSpPr/>
            <p:nvPr/>
          </p:nvGrpSpPr>
          <p:grpSpPr>
            <a:xfrm>
              <a:off x="493627" y="4858803"/>
              <a:ext cx="1872115" cy="1325797"/>
              <a:chOff x="1418126" y="3057410"/>
              <a:chExt cx="1872115" cy="132579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7C89D9-E262-4A8A-9272-889371116074}"/>
                  </a:ext>
                </a:extLst>
              </p:cNvPr>
              <p:cNvSpPr txBox="1"/>
              <p:nvPr/>
            </p:nvSpPr>
            <p:spPr>
              <a:xfrm>
                <a:off x="1418126" y="3859987"/>
                <a:ext cx="187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Get nearest Bus Depot </a:t>
                </a:r>
              </a:p>
              <a:p>
                <a:pPr algn="ctr"/>
                <a:r>
                  <a:rPr lang="en-US" sz="1400" dirty="0"/>
                  <a:t>Web Service</a:t>
                </a:r>
              </a:p>
            </p:txBody>
          </p:sp>
          <p:pic>
            <p:nvPicPr>
              <p:cNvPr id="73" name="Graphic 72" descr="Earth Globe Americas">
                <a:extLst>
                  <a:ext uri="{FF2B5EF4-FFF2-40B4-BE49-F238E27FC236}">
                    <a16:creationId xmlns:a16="http://schemas.microsoft.com/office/drawing/2014/main" id="{FBF02C0D-873E-4CC8-B378-A2129CEFF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92621" y="305741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66242CB-1568-4176-8CE5-C8B4FC01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64" y="4858803"/>
              <a:ext cx="802577" cy="802577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F8FF822-BDE7-413D-B733-84070E8C3D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2" y="5719944"/>
            <a:ext cx="1255211" cy="529542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F65BAA1-BAB8-4F7B-BA7D-9EE30D8D0E2D}"/>
              </a:ext>
            </a:extLst>
          </p:cNvPr>
          <p:cNvGrpSpPr/>
          <p:nvPr/>
        </p:nvGrpSpPr>
        <p:grpSpPr>
          <a:xfrm>
            <a:off x="1096719" y="5555332"/>
            <a:ext cx="2148873" cy="1355983"/>
            <a:chOff x="1891176" y="5287108"/>
            <a:chExt cx="2148873" cy="13559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67A04F-96F7-49C0-B8A3-5DC1B3F707BB}"/>
                </a:ext>
              </a:extLst>
            </p:cNvPr>
            <p:cNvGrpSpPr/>
            <p:nvPr/>
          </p:nvGrpSpPr>
          <p:grpSpPr>
            <a:xfrm>
              <a:off x="1891176" y="5287108"/>
              <a:ext cx="1907958" cy="1355983"/>
              <a:chOff x="992602" y="3008431"/>
              <a:chExt cx="1907958" cy="135598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3E46FF-3599-4502-857A-A9F7DAD6DB2D}"/>
                  </a:ext>
                </a:extLst>
              </p:cNvPr>
              <p:cNvSpPr txBox="1"/>
              <p:nvPr/>
            </p:nvSpPr>
            <p:spPr>
              <a:xfrm>
                <a:off x="992602" y="3841194"/>
                <a:ext cx="19079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Schedule Management </a:t>
                </a:r>
              </a:p>
              <a:p>
                <a:pPr algn="ctr"/>
                <a:r>
                  <a:rPr lang="en-US" sz="1400" dirty="0"/>
                  <a:t>Web Service (PHP)</a:t>
                </a:r>
              </a:p>
            </p:txBody>
          </p:sp>
          <p:pic>
            <p:nvPicPr>
              <p:cNvPr id="66" name="Graphic 65" descr="Earth Globe Americas">
                <a:extLst>
                  <a:ext uri="{FF2B5EF4-FFF2-40B4-BE49-F238E27FC236}">
                    <a16:creationId xmlns:a16="http://schemas.microsoft.com/office/drawing/2014/main" id="{7AFFB57A-AA42-4242-B9BC-4BA274D12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64987" y="300843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E2D3EAB-DE34-446D-A72E-0E3C56587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559" y="5446151"/>
              <a:ext cx="772490" cy="529542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0D478CB-B89A-4C86-BF92-6CA3E15B2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3" y="5658817"/>
            <a:ext cx="1167036" cy="83359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F452B85E-2C2B-4F80-849E-10AE3017896B}"/>
              </a:ext>
            </a:extLst>
          </p:cNvPr>
          <p:cNvSpPr/>
          <p:nvPr/>
        </p:nvSpPr>
        <p:spPr>
          <a:xfrm>
            <a:off x="825241" y="4481858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341F03-C1DD-4D29-9EFA-3090DED0513B}"/>
              </a:ext>
            </a:extLst>
          </p:cNvPr>
          <p:cNvSpPr txBox="1"/>
          <p:nvPr/>
        </p:nvSpPr>
        <p:spPr>
          <a:xfrm>
            <a:off x="659577" y="504622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>
            <a:stCxn id="73" idx="1"/>
            <a:endCxn id="22" idx="4"/>
          </p:cNvCxnSpPr>
          <p:nvPr/>
        </p:nvCxnSpPr>
        <p:spPr>
          <a:xfrm flipH="1" flipV="1">
            <a:off x="1316666" y="4764042"/>
            <a:ext cx="1038685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owchart: Magnetic Disk 85">
            <a:extLst>
              <a:ext uri="{FF2B5EF4-FFF2-40B4-BE49-F238E27FC236}">
                <a16:creationId xmlns:a16="http://schemas.microsoft.com/office/drawing/2014/main" id="{67B06CD6-B30B-433F-B7F9-DFBCAB4C25B7}"/>
              </a:ext>
            </a:extLst>
          </p:cNvPr>
          <p:cNvSpPr/>
          <p:nvPr/>
        </p:nvSpPr>
        <p:spPr>
          <a:xfrm>
            <a:off x="8884513" y="1932426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03CBF-C39E-4F79-B3AB-E4DF753A030D}"/>
              </a:ext>
            </a:extLst>
          </p:cNvPr>
          <p:cNvSpPr txBox="1"/>
          <p:nvPr/>
        </p:nvSpPr>
        <p:spPr>
          <a:xfrm>
            <a:off x="8464302" y="2486147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busdepotname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stCxn id="86" idx="2"/>
          </p:cNvCxnSpPr>
          <p:nvPr/>
        </p:nvCxnSpPr>
        <p:spPr>
          <a:xfrm rot="10800000" flipV="1">
            <a:off x="7066013" y="2214610"/>
            <a:ext cx="1818501" cy="599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1026" name="Picture 2" descr="Image result for gmail logo">
            <a:extLst>
              <a:ext uri="{FF2B5EF4-FFF2-40B4-BE49-F238E27FC236}">
                <a16:creationId xmlns:a16="http://schemas.microsoft.com/office/drawing/2014/main" id="{6F8AB6F2-8D79-4200-B32D-28344E59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849" y="1118490"/>
            <a:ext cx="485501" cy="3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1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</a:t>
            </a:r>
            <a:r>
              <a:rPr lang="en-US" dirty="0"/>
              <a:t>across…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3</a:t>
            </a:r>
            <a:r>
              <a:rPr lang="en-SG" sz="3200" dirty="0"/>
              <a:t> hosted environments </a:t>
            </a:r>
          </a:p>
          <a:p>
            <a:pPr marL="0" indent="0" algn="just">
              <a:buNone/>
            </a:pPr>
            <a:r>
              <a:rPr lang="en-SG" sz="2000" dirty="0"/>
              <a:t>(Microsoft Azure, Heroku, localhost)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4</a:t>
            </a:r>
            <a:r>
              <a:rPr lang="en-SG" sz="3200" dirty="0"/>
              <a:t> programming languages </a:t>
            </a:r>
          </a:p>
          <a:p>
            <a:pPr marL="0" indent="0" algn="just">
              <a:buNone/>
            </a:pPr>
            <a:r>
              <a:rPr lang="en-SG" sz="2000" dirty="0"/>
              <a:t>(C#, Java, PHP, Python)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7</a:t>
            </a:r>
            <a:r>
              <a:rPr lang="en-SG" sz="3200" dirty="0"/>
              <a:t> out-of-classroom TIBCO BW palette</a:t>
            </a:r>
          </a:p>
          <a:p>
            <a:pPr marL="0" indent="0" algn="just">
              <a:buNone/>
            </a:pPr>
            <a:r>
              <a:rPr lang="en-SG" sz="2000" dirty="0"/>
              <a:t>(Waiting for JMS message, Assigning variable on IM, Twitter Plugin, Send Mail Plugin, Timer Plugin, File </a:t>
            </a:r>
            <a:r>
              <a:rPr lang="en-SG" sz="2000" dirty="0" err="1"/>
              <a:t>Poller</a:t>
            </a:r>
            <a:r>
              <a:rPr lang="en-SG" sz="2000" dirty="0"/>
              <a:t> Plugin, Grouping Repeat-On-Error-Till-True)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49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Train Breakdown and Resumption of Service Process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16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Weather Reporting Process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4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Schedule Polling Process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83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325</Words>
  <Application>Microsoft Office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EI Project Demonstration: Public Transport System</vt:lpstr>
      <vt:lpstr>Scenario</vt:lpstr>
      <vt:lpstr>What motivates us?</vt:lpstr>
      <vt:lpstr>PowerPoint Presentation</vt:lpstr>
      <vt:lpstr>Integration across…</vt:lpstr>
      <vt:lpstr>Train Breakdown and Resumption of Service Process</vt:lpstr>
      <vt:lpstr>Weather Reporting Process</vt:lpstr>
      <vt:lpstr>Schedule Polling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SIM Li Jin</cp:lastModifiedBy>
  <cp:revision>18</cp:revision>
  <dcterms:created xsi:type="dcterms:W3CDTF">2018-03-17T04:12:11Z</dcterms:created>
  <dcterms:modified xsi:type="dcterms:W3CDTF">2018-03-28T07:41:36Z</dcterms:modified>
</cp:coreProperties>
</file>