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C3D1-1DDC-40CF-A0B8-EDE0234FB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B718-1FF9-4AD5-9CAD-1AC58C66E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9F05-6DB9-4501-A43D-D424AC05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C3D7-3538-40F4-B4D1-325F56B1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6412-B59F-4A75-AF44-3AFC049B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85CC-056E-4DD0-AE50-6BCDCE58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C52B9-1180-47E5-B501-66C7483C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EBB4-1805-4C51-B3EA-EAFA0011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E64C-6826-45FA-A7A0-0BAAB6AB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3E60-80C1-4FDD-983C-5205EEB5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1CF03-9973-4C6F-8B1A-8B5C64A07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BDF2F-8F79-4F5A-A976-4E167A98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9B87-F676-472B-AC58-4E6211C0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7C0E-0889-4C64-9CC5-3C6E5249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359C-40CC-4730-986E-EEB45542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E508-9F3E-4F98-BC10-0A853150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C495-1345-41DA-B67D-BF517643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BEA6-541A-40B6-B488-0BCFFE7F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D50A-1425-4778-8008-0598ABD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F86D-A94F-433A-ADBD-E34D86B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4D05-BA31-44A6-AE42-9F4CFB9C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59235-7FA3-4FBC-85AE-3788C7534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B79E-E41F-4C54-A6D1-5DEB0F70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6201-C299-4CE9-9ABA-D6DD2E93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95CB-5216-4E45-AEDA-B7CAF139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F348-A438-465C-9F1F-36BC6282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8E59-7262-4D6C-B017-F883284DF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3616D-A69B-4E88-BA87-2FD659A4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6A5D-AA86-446F-9643-E761DB30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FA45-664C-46C3-81C3-DD7EE79D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72E36-1AA7-498F-95D3-67DF51D8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AEA2-1360-486E-AC23-85E81A3D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9CCFC-BE31-4EA1-B469-354D86AF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0B-2232-48E0-AEF8-944A17099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20B38-4099-40A8-A5F0-C88934841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CD4DC-E6D3-4C3B-810C-5F2C5A9EE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A8999-8F56-436B-BD27-09AAC8C9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9796-EAC7-4D32-812B-5C0BDE51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16CE1-7B5A-4AD9-925C-B5D5AE86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F106-A5F2-489B-862B-BD3D9263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939B4-5571-49A9-B99F-6FE50600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0C571-C2EB-4180-89E6-4E266657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23F16-92DD-4E49-BE37-9898A62E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1F064-4FD7-4D24-9987-B782B86C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DA65-3768-4EE1-903E-727C9FAE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49659-4CC4-471E-B374-B84A0E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1F7-9F00-400F-8604-F00B9673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3D06-ED61-40A9-B17F-C4007608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90485-7D64-4C12-99FA-6B408B86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CE46-FF9B-4EC3-8DD0-D514578E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3A6F9-B356-45E1-A0C0-3EFB735D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BAEB8-4B8F-4E4D-A0C1-925E5FCD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7D0E-CB92-4125-BDA9-55820E81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A78F3-DF4E-467A-AD42-59A9206D5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6E59B-EEA7-43EA-B822-7D828C480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8560-82F0-4EB1-871D-5594D859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357E-2458-43EE-A85C-5128A60E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33CC-3918-4246-910E-644FB22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A21E2-09B7-4851-88EA-4C9A6C1B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1201-B605-4C00-89E4-7B423BB1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6E47-AA41-4FFA-86DF-E724BFB8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E598-7E35-4CAC-9860-7FD425D5B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50A0-9408-44E5-B40E-366C4BAF2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17A450-9356-4E08-B65B-0945A3292459}"/>
              </a:ext>
            </a:extLst>
          </p:cNvPr>
          <p:cNvGrpSpPr/>
          <p:nvPr/>
        </p:nvGrpSpPr>
        <p:grpSpPr>
          <a:xfrm>
            <a:off x="324851" y="828819"/>
            <a:ext cx="3670685" cy="1126898"/>
            <a:chOff x="263841" y="833284"/>
            <a:chExt cx="3670685" cy="1126898"/>
          </a:xfrm>
        </p:grpSpPr>
        <p:pic>
          <p:nvPicPr>
            <p:cNvPr id="5" name="Graphic 4" descr="Computer">
              <a:extLst>
                <a:ext uri="{FF2B5EF4-FFF2-40B4-BE49-F238E27FC236}">
                  <a16:creationId xmlns:a16="http://schemas.microsoft.com/office/drawing/2014/main" id="{77757D2E-E101-4CAD-A69F-74CA71DA3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1987" y="833284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D845A5-9B27-4A82-99C7-77ECEDD88017}"/>
                </a:ext>
              </a:extLst>
            </p:cNvPr>
            <p:cNvSpPr txBox="1"/>
            <p:nvPr/>
          </p:nvSpPr>
          <p:spPr>
            <a:xfrm>
              <a:off x="263841" y="1590850"/>
              <a:ext cx="3670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Bus Depots Deploy </a:t>
              </a:r>
              <a:r>
                <a:rPr lang="en-US" dirty="0" err="1"/>
                <a:t>Mgmt</a:t>
              </a:r>
              <a:r>
                <a:rPr lang="en-US" dirty="0"/>
                <a:t> System(C#)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7CBB6-318B-43F0-A7EB-AC9D86B91D0A}"/>
              </a:ext>
            </a:extLst>
          </p:cNvPr>
          <p:cNvGrpSpPr/>
          <p:nvPr/>
        </p:nvGrpSpPr>
        <p:grpSpPr>
          <a:xfrm>
            <a:off x="468900" y="1927885"/>
            <a:ext cx="3260573" cy="1105709"/>
            <a:chOff x="468900" y="833284"/>
            <a:chExt cx="3260573" cy="1105709"/>
          </a:xfrm>
        </p:grpSpPr>
        <p:pic>
          <p:nvPicPr>
            <p:cNvPr id="10" name="Graphic 9" descr="Computer">
              <a:extLst>
                <a:ext uri="{FF2B5EF4-FFF2-40B4-BE49-F238E27FC236}">
                  <a16:creationId xmlns:a16="http://schemas.microsoft.com/office/drawing/2014/main" id="{D8090664-DFA2-4B84-9A5C-3A2E298E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1987" y="83328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AF22DD-D50C-4D18-8116-BD848A1CB0E0}"/>
                </a:ext>
              </a:extLst>
            </p:cNvPr>
            <p:cNvSpPr txBox="1"/>
            <p:nvPr/>
          </p:nvSpPr>
          <p:spPr>
            <a:xfrm>
              <a:off x="468900" y="1569661"/>
              <a:ext cx="3260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 Management System (Java)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4BF9F7-16F7-40BA-9249-E4951E16FF9F}"/>
              </a:ext>
            </a:extLst>
          </p:cNvPr>
          <p:cNvGrpSpPr/>
          <p:nvPr/>
        </p:nvGrpSpPr>
        <p:grpSpPr>
          <a:xfrm>
            <a:off x="110370" y="3005762"/>
            <a:ext cx="4099648" cy="1164718"/>
            <a:chOff x="110370" y="3005762"/>
            <a:chExt cx="4099648" cy="11647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5EFFE8-755F-4EF8-9209-F0D538F54C6E}"/>
                </a:ext>
              </a:extLst>
            </p:cNvPr>
            <p:cNvSpPr txBox="1"/>
            <p:nvPr/>
          </p:nvSpPr>
          <p:spPr>
            <a:xfrm>
              <a:off x="110370" y="3801148"/>
              <a:ext cx="4099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 nearest Bus Depot Web Service (Java)</a:t>
              </a:r>
            </a:p>
          </p:txBody>
        </p:sp>
        <p:pic>
          <p:nvPicPr>
            <p:cNvPr id="19" name="Graphic 18" descr="Earth Globe Americas">
              <a:extLst>
                <a:ext uri="{FF2B5EF4-FFF2-40B4-BE49-F238E27FC236}">
                  <a16:creationId xmlns:a16="http://schemas.microsoft.com/office/drawing/2014/main" id="{2D61211A-00B2-4907-89A6-2CB30F49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3F9C4C-0001-463C-BFCE-233C7D843823}"/>
              </a:ext>
            </a:extLst>
          </p:cNvPr>
          <p:cNvGrpSpPr/>
          <p:nvPr/>
        </p:nvGrpSpPr>
        <p:grpSpPr>
          <a:xfrm>
            <a:off x="1479240" y="4204955"/>
            <a:ext cx="1361911" cy="1255900"/>
            <a:chOff x="1418231" y="3005762"/>
            <a:chExt cx="1361911" cy="1255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B58635-8F8B-4EC0-BDAB-23F6D159EC74}"/>
                </a:ext>
              </a:extLst>
            </p:cNvPr>
            <p:cNvSpPr txBox="1"/>
            <p:nvPr/>
          </p:nvSpPr>
          <p:spPr>
            <a:xfrm>
              <a:off x="1418231" y="3892330"/>
              <a:ext cx="1361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 API</a:t>
              </a:r>
            </a:p>
          </p:txBody>
        </p:sp>
        <p:pic>
          <p:nvPicPr>
            <p:cNvPr id="23" name="Graphic 22" descr="Earth Globe Americas">
              <a:extLst>
                <a:ext uri="{FF2B5EF4-FFF2-40B4-BE49-F238E27FC236}">
                  <a16:creationId xmlns:a16="http://schemas.microsoft.com/office/drawing/2014/main" id="{94336B4D-236B-4461-914A-895978B4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FD0F36-2873-47E1-9383-663E472C076D}"/>
              </a:ext>
            </a:extLst>
          </p:cNvPr>
          <p:cNvGrpSpPr/>
          <p:nvPr/>
        </p:nvGrpSpPr>
        <p:grpSpPr>
          <a:xfrm>
            <a:off x="5277780" y="658069"/>
            <a:ext cx="4138505" cy="1250603"/>
            <a:chOff x="292825" y="3005762"/>
            <a:chExt cx="4138505" cy="12506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E9F45B-1075-41EE-8918-D69C4EFF667E}"/>
                </a:ext>
              </a:extLst>
            </p:cNvPr>
            <p:cNvSpPr txBox="1"/>
            <p:nvPr/>
          </p:nvSpPr>
          <p:spPr>
            <a:xfrm>
              <a:off x="292825" y="3887033"/>
              <a:ext cx="4138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Schedule Management Web Service (PHP)</a:t>
              </a:r>
            </a:p>
          </p:txBody>
        </p:sp>
        <p:pic>
          <p:nvPicPr>
            <p:cNvPr id="28" name="Graphic 27" descr="Earth Globe Americas">
              <a:extLst>
                <a:ext uri="{FF2B5EF4-FFF2-40B4-BE49-F238E27FC236}">
                  <a16:creationId xmlns:a16="http://schemas.microsoft.com/office/drawing/2014/main" id="{018A8584-C940-4312-A803-C3348F36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DE01A9-31B3-407E-87E1-6C4AE2F61264}"/>
              </a:ext>
            </a:extLst>
          </p:cNvPr>
          <p:cNvGrpSpPr/>
          <p:nvPr/>
        </p:nvGrpSpPr>
        <p:grpSpPr>
          <a:xfrm>
            <a:off x="6403185" y="2207062"/>
            <a:ext cx="1478866" cy="1168032"/>
            <a:chOff x="6403185" y="2207062"/>
            <a:chExt cx="1478866" cy="1168032"/>
          </a:xfrm>
        </p:grpSpPr>
        <p:pic>
          <p:nvPicPr>
            <p:cNvPr id="25" name="Graphic 24" descr="Rubber duck">
              <a:extLst>
                <a:ext uri="{FF2B5EF4-FFF2-40B4-BE49-F238E27FC236}">
                  <a16:creationId xmlns:a16="http://schemas.microsoft.com/office/drawing/2014/main" id="{8D7561FD-AE77-4DCC-BFF5-3D1494376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6942" y="2207062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339C17-5C47-43B2-9B12-A354673CF01E}"/>
                </a:ext>
              </a:extLst>
            </p:cNvPr>
            <p:cNvSpPr txBox="1"/>
            <p:nvPr/>
          </p:nvSpPr>
          <p:spPr>
            <a:xfrm>
              <a:off x="6403185" y="3005762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Twitter Plugin</a:t>
              </a:r>
            </a:p>
          </p:txBody>
        </p:sp>
      </p:grp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C60B4DA2-21B8-419A-868A-D39E2DE75013}"/>
              </a:ext>
            </a:extLst>
          </p:cNvPr>
          <p:cNvSpPr/>
          <p:nvPr/>
        </p:nvSpPr>
        <p:spPr>
          <a:xfrm>
            <a:off x="6766534" y="3714727"/>
            <a:ext cx="634180" cy="90396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59453-C012-43A6-B140-2E1FA2B4FB09}"/>
              </a:ext>
            </a:extLst>
          </p:cNvPr>
          <p:cNvSpPr txBox="1"/>
          <p:nvPr/>
        </p:nvSpPr>
        <p:spPr>
          <a:xfrm>
            <a:off x="5891534" y="4694779"/>
            <a:ext cx="238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Depot JMS Address</a:t>
            </a:r>
          </a:p>
        </p:txBody>
      </p:sp>
    </p:spTree>
    <p:extLst>
      <p:ext uri="{BB962C8B-B14F-4D97-AF65-F5344CB8AC3E}">
        <p14:creationId xmlns:p14="http://schemas.microsoft.com/office/powerpoint/2010/main" val="351130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q.breakdown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q.deployed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6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t.weather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41EEF3-6254-4563-AF2D-D550F762C806}"/>
              </a:ext>
            </a:extLst>
          </p:cNvPr>
          <p:cNvGrpSpPr/>
          <p:nvPr/>
        </p:nvGrpSpPr>
        <p:grpSpPr>
          <a:xfrm>
            <a:off x="61537" y="-29546"/>
            <a:ext cx="3668055" cy="1105709"/>
            <a:chOff x="468900" y="833284"/>
            <a:chExt cx="3668055" cy="1105709"/>
          </a:xfrm>
        </p:grpSpPr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6853ACC9-E91F-474F-A9EB-35A697F18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1987" y="833284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468900" y="1569661"/>
              <a:ext cx="3668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 </a:t>
              </a:r>
              <a:r>
                <a:rPr lang="en-US" dirty="0" err="1"/>
                <a:t>Mgmt</a:t>
              </a:r>
              <a:r>
                <a:rPr lang="en-US" dirty="0"/>
                <a:t> Messaging System (Java)</a:t>
              </a: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465717" y="283813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q.breakdown</a:t>
            </a:r>
            <a:r>
              <a:rPr lang="en-US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279433" y="1091546"/>
            <a:ext cx="3808134" cy="2401682"/>
          </a:xfrm>
          <a:prstGeom prst="bentConnector3">
            <a:avLst>
              <a:gd name="adj1" fmla="val 999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556414" y="3429002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 </a:t>
            </a:r>
            <a:r>
              <a:rPr lang="en-US" b="1" dirty="0" err="1"/>
              <a:t>q.deployed</a:t>
            </a:r>
            <a:r>
              <a:rPr lang="en-US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4128264" y="1626265"/>
            <a:ext cx="229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Break down messages</a:t>
            </a:r>
          </a:p>
          <a:p>
            <a:pPr algn="ctr"/>
            <a:r>
              <a:rPr lang="en-US" sz="14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066012" y="4507197"/>
            <a:ext cx="2638679" cy="35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305136" y="413604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 </a:t>
            </a:r>
            <a:r>
              <a:rPr lang="en-US" b="1" dirty="0" err="1"/>
              <a:t>q.depot</a:t>
            </a:r>
            <a:r>
              <a:rPr lang="en-US" b="1" dirty="0"/>
              <a:t>.&lt;dynamic&gt;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6E3DD-A2B7-49C6-84FA-B1068E51BEAC}"/>
              </a:ext>
            </a:extLst>
          </p:cNvPr>
          <p:cNvGrpSpPr/>
          <p:nvPr/>
        </p:nvGrpSpPr>
        <p:grpSpPr>
          <a:xfrm>
            <a:off x="7499807" y="4858529"/>
            <a:ext cx="4409768" cy="1917290"/>
            <a:chOff x="7499807" y="4165913"/>
            <a:chExt cx="4409768" cy="19172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3FA70-B7B9-409A-B0AE-D4BB73DF526A}"/>
                </a:ext>
              </a:extLst>
            </p:cNvPr>
            <p:cNvGrpSpPr/>
            <p:nvPr/>
          </p:nvGrpSpPr>
          <p:grpSpPr>
            <a:xfrm>
              <a:off x="7499807" y="4165913"/>
              <a:ext cx="4409768" cy="1917290"/>
              <a:chOff x="412955" y="4822723"/>
              <a:chExt cx="4409768" cy="19172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46AA8A-0D89-46CC-8C85-7D9D7D40107E}"/>
                  </a:ext>
                </a:extLst>
              </p:cNvPr>
              <p:cNvSpPr/>
              <p:nvPr/>
            </p:nvSpPr>
            <p:spPr>
              <a:xfrm>
                <a:off x="412955" y="4822723"/>
                <a:ext cx="4409768" cy="191729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omputer">
                <a:extLst>
                  <a:ext uri="{FF2B5EF4-FFF2-40B4-BE49-F238E27FC236}">
                    <a16:creationId xmlns:a16="http://schemas.microsoft.com/office/drawing/2014/main" id="{01A1BA12-2B48-49A0-9E0B-46FE2E24C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261" y="53241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E54E3-B97B-46C7-92AF-B57445685AEF}"/>
                  </a:ext>
                </a:extLst>
              </p:cNvPr>
              <p:cNvSpPr txBox="1"/>
              <p:nvPr/>
            </p:nvSpPr>
            <p:spPr>
              <a:xfrm>
                <a:off x="813508" y="6336044"/>
                <a:ext cx="3670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Bus Depots Deploy </a:t>
                </a:r>
                <a:r>
                  <a:rPr lang="en-US" dirty="0" err="1"/>
                  <a:t>Mgmt</a:t>
                </a:r>
                <a:r>
                  <a:rPr lang="en-US" dirty="0"/>
                  <a:t> System(C#)</a:t>
                </a:r>
              </a:p>
            </p:txBody>
          </p:sp>
          <p:pic>
            <p:nvPicPr>
              <p:cNvPr id="44" name="Graphic 43" descr="Computer">
                <a:extLst>
                  <a:ext uri="{FF2B5EF4-FFF2-40B4-BE49-F238E27FC236}">
                    <a16:creationId xmlns:a16="http://schemas.microsoft.com/office/drawing/2014/main" id="{0E58A373-681D-41AF-8DC1-85EFFDEB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8797" y="5324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Computer">
                <a:extLst>
                  <a:ext uri="{FF2B5EF4-FFF2-40B4-BE49-F238E27FC236}">
                    <a16:creationId xmlns:a16="http://schemas.microsoft.com/office/drawing/2014/main" id="{047C174D-422A-4AF8-A632-2D7364D78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0760" y="53241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665E-A648-45FB-B029-9CB6A71BA95B}"/>
                </a:ext>
              </a:extLst>
            </p:cNvPr>
            <p:cNvSpPr txBox="1"/>
            <p:nvPr/>
          </p:nvSpPr>
          <p:spPr>
            <a:xfrm>
              <a:off x="7673092" y="4415993"/>
              <a:ext cx="142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q.depot.jurong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BB38-CC2B-4767-AD2B-232373CD019A}"/>
                </a:ext>
              </a:extLst>
            </p:cNvPr>
            <p:cNvSpPr txBox="1"/>
            <p:nvPr/>
          </p:nvSpPr>
          <p:spPr>
            <a:xfrm>
              <a:off x="8898687" y="4404784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q.depot.tampines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7F66-D735-4309-B1BC-934E333C5EE8}"/>
                </a:ext>
              </a:extLst>
            </p:cNvPr>
            <p:cNvSpPr txBox="1"/>
            <p:nvPr/>
          </p:nvSpPr>
          <p:spPr>
            <a:xfrm>
              <a:off x="10249651" y="4406849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q.depot.toapayoh</a:t>
              </a:r>
              <a:endParaRPr lang="en-US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57296" y="3596217"/>
            <a:ext cx="2552686" cy="1113076"/>
            <a:chOff x="1406811" y="686282"/>
            <a:chExt cx="2552686" cy="1113076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7303" y="686282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552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702188" y="4053417"/>
            <a:ext cx="3419841" cy="2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57112" y="4057433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67A04F-96F7-49C0-B8A3-5DC1B3F707BB}"/>
              </a:ext>
            </a:extLst>
          </p:cNvPr>
          <p:cNvGrpSpPr/>
          <p:nvPr/>
        </p:nvGrpSpPr>
        <p:grpSpPr>
          <a:xfrm>
            <a:off x="2308861" y="5372597"/>
            <a:ext cx="2402389" cy="1485403"/>
            <a:chOff x="978751" y="3005762"/>
            <a:chExt cx="2402389" cy="14854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3E46FF-3599-4502-857A-A9F7DAD6DB2D}"/>
                </a:ext>
              </a:extLst>
            </p:cNvPr>
            <p:cNvSpPr txBox="1"/>
            <p:nvPr/>
          </p:nvSpPr>
          <p:spPr>
            <a:xfrm>
              <a:off x="978751" y="3844834"/>
              <a:ext cx="2402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Schedule Management </a:t>
              </a:r>
            </a:p>
            <a:p>
              <a:pPr algn="ctr"/>
              <a:r>
                <a:rPr lang="en-US" dirty="0"/>
                <a:t>Web Service (PHP)</a:t>
              </a:r>
            </a:p>
          </p:txBody>
        </p:sp>
        <p:pic>
          <p:nvPicPr>
            <p:cNvPr id="66" name="Graphic 65" descr="Earth Globe Americas">
              <a:extLst>
                <a:ext uri="{FF2B5EF4-FFF2-40B4-BE49-F238E27FC236}">
                  <a16:creationId xmlns:a16="http://schemas.microsoft.com/office/drawing/2014/main" id="{7AFFB57A-AA42-4242-B9BC-4BA274D12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559718" y="5139939"/>
            <a:ext cx="6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FC55428-A528-4B9F-8C06-57C2E45E2767}"/>
              </a:ext>
            </a:extLst>
          </p:cNvPr>
          <p:cNvGrpSpPr/>
          <p:nvPr/>
        </p:nvGrpSpPr>
        <p:grpSpPr>
          <a:xfrm>
            <a:off x="-3486" y="4807155"/>
            <a:ext cx="2353145" cy="1529727"/>
            <a:chOff x="921013" y="3005762"/>
            <a:chExt cx="2353145" cy="152972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7C89D9-E262-4A8A-9272-889371116074}"/>
                </a:ext>
              </a:extLst>
            </p:cNvPr>
            <p:cNvSpPr txBox="1"/>
            <p:nvPr/>
          </p:nvSpPr>
          <p:spPr>
            <a:xfrm>
              <a:off x="921013" y="3889158"/>
              <a:ext cx="2353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Get nearest Bus Depot </a:t>
              </a:r>
            </a:p>
            <a:p>
              <a:pPr algn="ctr"/>
              <a:r>
                <a:rPr lang="en-US" dirty="0"/>
                <a:t>Web Service (Java)</a:t>
              </a:r>
            </a:p>
          </p:txBody>
        </p:sp>
        <p:pic>
          <p:nvPicPr>
            <p:cNvPr id="73" name="Graphic 72" descr="Earth Globe Americas">
              <a:extLst>
                <a:ext uri="{FF2B5EF4-FFF2-40B4-BE49-F238E27FC236}">
                  <a16:creationId xmlns:a16="http://schemas.microsoft.com/office/drawing/2014/main" id="{FBF02C0D-873E-4CC8-B378-A2129CEFF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140685" y="4913268"/>
            <a:ext cx="6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CCDC6-70DD-443D-8934-BCEC8CB9F97B}"/>
              </a:ext>
            </a:extLst>
          </p:cNvPr>
          <p:cNvGrpSpPr/>
          <p:nvPr/>
        </p:nvGrpSpPr>
        <p:grpSpPr>
          <a:xfrm>
            <a:off x="5552919" y="5642878"/>
            <a:ext cx="1361911" cy="1255900"/>
            <a:chOff x="1418231" y="3005762"/>
            <a:chExt cx="1361911" cy="12559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5DFB36-8D90-4C62-A2DA-6218BDB3816F}"/>
                </a:ext>
              </a:extLst>
            </p:cNvPr>
            <p:cNvSpPr txBox="1"/>
            <p:nvPr/>
          </p:nvSpPr>
          <p:spPr>
            <a:xfrm>
              <a:off x="1418231" y="3892330"/>
              <a:ext cx="1361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 API</a:t>
              </a:r>
            </a:p>
          </p:txBody>
        </p:sp>
        <p:pic>
          <p:nvPicPr>
            <p:cNvPr id="80" name="Graphic 79" descr="Earth Globe Americas">
              <a:extLst>
                <a:ext uri="{FF2B5EF4-FFF2-40B4-BE49-F238E27FC236}">
                  <a16:creationId xmlns:a16="http://schemas.microsoft.com/office/drawing/2014/main" id="{62C8E6E7-D278-41BD-9EF6-B2CD08AB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stCxn id="73" idx="3"/>
          </p:cNvCxnSpPr>
          <p:nvPr/>
        </p:nvCxnSpPr>
        <p:spPr>
          <a:xfrm flipV="1">
            <a:off x="1631888" y="4472953"/>
            <a:ext cx="3490145" cy="7914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stCxn id="66" idx="3"/>
          </p:cNvCxnSpPr>
          <p:nvPr/>
        </p:nvCxnSpPr>
        <p:spPr>
          <a:xfrm flipV="1">
            <a:off x="3886497" y="4723770"/>
            <a:ext cx="1235536" cy="11060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6233874" y="4999703"/>
            <a:ext cx="1" cy="64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824961" y="5463545"/>
            <a:ext cx="6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4" y="3429006"/>
            <a:ext cx="3527648" cy="1408184"/>
          </a:xfrm>
          <a:prstGeom prst="bentConnector3">
            <a:avLst>
              <a:gd name="adj1" fmla="val -1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3E27CB-D984-4DDA-8490-7CA190442A71}"/>
              </a:ext>
            </a:extLst>
          </p:cNvPr>
          <p:cNvGrpSpPr/>
          <p:nvPr/>
        </p:nvGrpSpPr>
        <p:grpSpPr>
          <a:xfrm>
            <a:off x="3394433" y="160305"/>
            <a:ext cx="1478866" cy="1300533"/>
            <a:chOff x="4559635" y="-3919"/>
            <a:chExt cx="1478866" cy="13005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4559635" y="927282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Twitter Plugin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40FCADA-E9CD-4504-A885-583C6956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50" y="-3919"/>
              <a:ext cx="1164433" cy="1164433"/>
            </a:xfrm>
            <a:prstGeom prst="rect">
              <a:avLst/>
            </a:prstGeom>
            <a:noFill/>
          </p:spPr>
        </p:pic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84871" y="1635174"/>
            <a:ext cx="3401905" cy="133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25042" y="229414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rot="16200000" flipV="1">
            <a:off x="4473753" y="1120951"/>
            <a:ext cx="1282362" cy="1962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01A9FB-DC69-4F3F-8728-49CD073C50C3}"/>
              </a:ext>
            </a:extLst>
          </p:cNvPr>
          <p:cNvGrpSpPr/>
          <p:nvPr/>
        </p:nvGrpSpPr>
        <p:grpSpPr>
          <a:xfrm>
            <a:off x="4342461" y="-4104"/>
            <a:ext cx="5524038" cy="1595348"/>
            <a:chOff x="3550053" y="5799"/>
            <a:chExt cx="5524038" cy="159534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A851CD-7CD0-4EE8-8906-9B27D82E6E44}"/>
                </a:ext>
              </a:extLst>
            </p:cNvPr>
            <p:cNvSpPr txBox="1"/>
            <p:nvPr/>
          </p:nvSpPr>
          <p:spPr>
            <a:xfrm>
              <a:off x="4157731" y="1231815"/>
              <a:ext cx="383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Listeners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7962C-B204-4435-8C90-DE72C3C47CD5}"/>
                </a:ext>
              </a:extLst>
            </p:cNvPr>
            <p:cNvGrpSpPr/>
            <p:nvPr/>
          </p:nvGrpSpPr>
          <p:grpSpPr>
            <a:xfrm>
              <a:off x="3550053" y="5799"/>
              <a:ext cx="5524038" cy="1539426"/>
              <a:chOff x="3550053" y="5799"/>
              <a:chExt cx="5524038" cy="1539426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BD750A5-6995-4144-952B-9D97D5320E64}"/>
                  </a:ext>
                </a:extLst>
              </p:cNvPr>
              <p:cNvGrpSpPr/>
              <p:nvPr/>
            </p:nvGrpSpPr>
            <p:grpSpPr>
              <a:xfrm>
                <a:off x="4176540" y="5799"/>
                <a:ext cx="3838920" cy="1539426"/>
                <a:chOff x="4176540" y="5799"/>
                <a:chExt cx="3838920" cy="1539426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901C13B-28AB-487B-BDE6-798251662321}"/>
                    </a:ext>
                  </a:extLst>
                </p:cNvPr>
                <p:cNvSpPr/>
                <p:nvPr/>
              </p:nvSpPr>
              <p:spPr>
                <a:xfrm>
                  <a:off x="4461017" y="71371"/>
                  <a:ext cx="3237293" cy="1473854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10863D-B404-4985-88E7-77B051AC0397}"/>
                    </a:ext>
                  </a:extLst>
                </p:cNvPr>
                <p:cNvSpPr/>
                <p:nvPr/>
              </p:nvSpPr>
              <p:spPr>
                <a:xfrm>
                  <a:off x="4504265" y="351821"/>
                  <a:ext cx="1930497" cy="83934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Graphic 140" descr="Computer">
                  <a:extLst>
                    <a:ext uri="{FF2B5EF4-FFF2-40B4-BE49-F238E27FC236}">
                      <a16:creationId xmlns:a16="http://schemas.microsoft.com/office/drawing/2014/main" id="{7B638115-FD3D-47DC-901D-BBC1725BD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259" y="41077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15C9760-A181-480A-8FA5-CDAF4A3698A1}"/>
                    </a:ext>
                  </a:extLst>
                </p:cNvPr>
                <p:cNvSpPr/>
                <p:nvPr/>
              </p:nvSpPr>
              <p:spPr>
                <a:xfrm>
                  <a:off x="6605150" y="305327"/>
                  <a:ext cx="1013009" cy="8746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2" name="Graphic 141" descr="Computer">
                  <a:extLst>
                    <a:ext uri="{FF2B5EF4-FFF2-40B4-BE49-F238E27FC236}">
                      <a16:creationId xmlns:a16="http://schemas.microsoft.com/office/drawing/2014/main" id="{154890D9-FA8B-4916-9468-233B7F1C3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2010" y="406799"/>
                  <a:ext cx="721594" cy="72159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mputer">
                  <a:extLst>
                    <a:ext uri="{FF2B5EF4-FFF2-40B4-BE49-F238E27FC236}">
                      <a16:creationId xmlns:a16="http://schemas.microsoft.com/office/drawing/2014/main" id="{D63EC113-6D28-42AF-A9CB-E3D674F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834" y="45329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CD4D169-0F64-42FC-961F-84D2AD996A12}"/>
                    </a:ext>
                  </a:extLst>
                </p:cNvPr>
                <p:cNvSpPr txBox="1"/>
                <p:nvPr/>
              </p:nvSpPr>
              <p:spPr>
                <a:xfrm>
                  <a:off x="4176540" y="5799"/>
                  <a:ext cx="3838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t.weather</a:t>
                  </a:r>
                  <a:endParaRPr lang="en-US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52BC86D-7124-4910-B386-387E8A853F5B}"/>
                  </a:ext>
                </a:extLst>
              </p:cNvPr>
              <p:cNvSpPr txBox="1"/>
              <p:nvPr/>
            </p:nvSpPr>
            <p:spPr>
              <a:xfrm>
                <a:off x="3550053" y="299329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t.ew.listener</a:t>
                </a:r>
                <a:endParaRPr lang="en-US" sz="1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7592175-5584-4596-8F43-35BBEA6DCF28}"/>
                  </a:ext>
                </a:extLst>
              </p:cNvPr>
              <p:cNvSpPr txBox="1"/>
              <p:nvPr/>
            </p:nvSpPr>
            <p:spPr>
              <a:xfrm>
                <a:off x="5235171" y="281348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t.ns.listener</a:t>
                </a:r>
                <a:endParaRPr lang="en-US" sz="1400" dirty="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2433" y="1871896"/>
            <a:ext cx="214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t.weather</a:t>
            </a:r>
            <a:endParaRPr lang="en-US" b="1" dirty="0"/>
          </a:p>
          <a:p>
            <a:r>
              <a:rPr lang="en-US" b="1" dirty="0"/>
              <a:t>t.&lt;dynamic&gt;.listener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3AB49D7-F2FF-4493-92BE-B7E3286D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513" y="99364"/>
            <a:ext cx="3204526" cy="1535810"/>
          </a:xfrm>
          <a:prstGeom prst="rect">
            <a:avLst/>
          </a:prstGeom>
        </p:spPr>
      </p:pic>
      <p:pic>
        <p:nvPicPr>
          <p:cNvPr id="177" name="Graphic 176" descr="List">
            <a:extLst>
              <a:ext uri="{FF2B5EF4-FFF2-40B4-BE49-F238E27FC236}">
                <a16:creationId xmlns:a16="http://schemas.microsoft.com/office/drawing/2014/main" id="{62589CED-89D1-4477-9144-E7EFBBC41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06787" y="2007030"/>
            <a:ext cx="610642" cy="610642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9EA4FF5-80BF-4869-8E68-0C744456C5C5}"/>
              </a:ext>
            </a:extLst>
          </p:cNvPr>
          <p:cNvSpPr txBox="1"/>
          <p:nvPr/>
        </p:nvSpPr>
        <p:spPr>
          <a:xfrm>
            <a:off x="1691824" y="2613478"/>
            <a:ext cx="3365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breakdown.xml (new_breakdown.xsd)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121496" y="3941688"/>
            <a:ext cx="3431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busRequest.xml (new_busRequest.xsd)</a:t>
            </a:r>
          </a:p>
        </p:txBody>
      </p:sp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196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 </cp:lastModifiedBy>
  <cp:revision>6</cp:revision>
  <dcterms:created xsi:type="dcterms:W3CDTF">2018-03-17T04:12:11Z</dcterms:created>
  <dcterms:modified xsi:type="dcterms:W3CDTF">2018-03-17T09:38:36Z</dcterms:modified>
</cp:coreProperties>
</file>